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7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59" r:id="rId6"/>
    <p:sldId id="277" r:id="rId7"/>
    <p:sldId id="263" r:id="rId8"/>
    <p:sldId id="265" r:id="rId9"/>
    <p:sldId id="278" r:id="rId10"/>
    <p:sldId id="279" r:id="rId11"/>
    <p:sldId id="264" r:id="rId12"/>
    <p:sldId id="266" r:id="rId13"/>
    <p:sldId id="267" r:id="rId14"/>
    <p:sldId id="276" r:id="rId15"/>
    <p:sldId id="282" r:id="rId16"/>
    <p:sldId id="261" r:id="rId17"/>
    <p:sldId id="280" r:id="rId18"/>
    <p:sldId id="283" r:id="rId19"/>
    <p:sldId id="28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5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n Volz" userId="6db4693f5f57aa3b" providerId="LiveId" clId="{3AE6AE20-162D-4A66-AF7C-B94ACB470B97}"/>
    <pc:docChg chg="undo custSel addSld delSld modSld sldOrd">
      <pc:chgData name="Cristin Volz" userId="6db4693f5f57aa3b" providerId="LiveId" clId="{3AE6AE20-162D-4A66-AF7C-B94ACB470B97}" dt="2018-01-17T14:32:16.454" v="889" actId="2085"/>
      <pc:docMkLst>
        <pc:docMk/>
      </pc:docMkLst>
      <pc:sldChg chg="del">
        <pc:chgData name="Cristin Volz" userId="6db4693f5f57aa3b" providerId="LiveId" clId="{3AE6AE20-162D-4A66-AF7C-B94ACB470B97}" dt="2018-01-17T11:26:33.245" v="508" actId="2696"/>
        <pc:sldMkLst>
          <pc:docMk/>
          <pc:sldMk cId="1148118371" sldId="260"/>
        </pc:sldMkLst>
      </pc:sldChg>
      <pc:sldChg chg="modSp ord">
        <pc:chgData name="Cristin Volz" userId="6db4693f5f57aa3b" providerId="LiveId" clId="{3AE6AE20-162D-4A66-AF7C-B94ACB470B97}" dt="2018-01-17T14:26:03.574" v="863"/>
        <pc:sldMkLst>
          <pc:docMk/>
          <pc:sldMk cId="2212424151" sldId="261"/>
        </pc:sldMkLst>
        <pc:spChg chg="mod">
          <ac:chgData name="Cristin Volz" userId="6db4693f5f57aa3b" providerId="LiveId" clId="{3AE6AE20-162D-4A66-AF7C-B94ACB470B97}" dt="2018-01-17T11:28:57.711" v="837" actId="20577"/>
          <ac:spMkLst>
            <pc:docMk/>
            <pc:sldMk cId="2212424151" sldId="261"/>
            <ac:spMk id="3" creationId="{9B36E7B3-D84D-4E62-9BF5-BBB7CC4C1CF7}"/>
          </ac:spMkLst>
        </pc:spChg>
      </pc:sldChg>
      <pc:sldChg chg="modSp">
        <pc:chgData name="Cristin Volz" userId="6db4693f5f57aa3b" providerId="LiveId" clId="{3AE6AE20-162D-4A66-AF7C-B94ACB470B97}" dt="2018-01-17T11:10:46.393" v="11" actId="1076"/>
        <pc:sldMkLst>
          <pc:docMk/>
          <pc:sldMk cId="2359889015" sldId="262"/>
        </pc:sldMkLst>
        <pc:graphicFrameChg chg="mod">
          <ac:chgData name="Cristin Volz" userId="6db4693f5f57aa3b" providerId="LiveId" clId="{3AE6AE20-162D-4A66-AF7C-B94ACB470B97}" dt="2018-01-17T11:10:41.946" v="10" actId="1076"/>
          <ac:graphicFrameMkLst>
            <pc:docMk/>
            <pc:sldMk cId="2359889015" sldId="262"/>
            <ac:graphicFrameMk id="4" creationId="{316613DC-D2D9-435B-A212-D844E0D56606}"/>
          </ac:graphicFrameMkLst>
        </pc:graphicFrameChg>
        <pc:graphicFrameChg chg="mod">
          <ac:chgData name="Cristin Volz" userId="6db4693f5f57aa3b" providerId="LiveId" clId="{3AE6AE20-162D-4A66-AF7C-B94ACB470B97}" dt="2018-01-17T11:10:46.393" v="11" actId="1076"/>
          <ac:graphicFrameMkLst>
            <pc:docMk/>
            <pc:sldMk cId="2359889015" sldId="262"/>
            <ac:graphicFrameMk id="6" creationId="{25090574-FD4A-496F-9946-472EE02B1A40}"/>
          </ac:graphicFrameMkLst>
        </pc:graphicFrameChg>
      </pc:sldChg>
      <pc:sldChg chg="addSp delSp modSp">
        <pc:chgData name="Cristin Volz" userId="6db4693f5f57aa3b" providerId="LiveId" clId="{3AE6AE20-162D-4A66-AF7C-B94ACB470B97}" dt="2018-01-17T11:24:28.557" v="465" actId="313"/>
        <pc:sldMkLst>
          <pc:docMk/>
          <pc:sldMk cId="3814451367" sldId="264"/>
        </pc:sldMkLst>
        <pc:spChg chg="add del mod">
          <ac:chgData name="Cristin Volz" userId="6db4693f5f57aa3b" providerId="LiveId" clId="{3AE6AE20-162D-4A66-AF7C-B94ACB470B97}" dt="2018-01-17T11:21:13.467" v="383" actId="931"/>
          <ac:spMkLst>
            <pc:docMk/>
            <pc:sldMk cId="3814451367" sldId="264"/>
            <ac:spMk id="6" creationId="{5051FFC4-61DF-46D4-B26C-03DB50A8BB31}"/>
          </ac:spMkLst>
        </pc:spChg>
        <pc:spChg chg="mod">
          <ac:chgData name="Cristin Volz" userId="6db4693f5f57aa3b" providerId="LiveId" clId="{3AE6AE20-162D-4A66-AF7C-B94ACB470B97}" dt="2018-01-17T11:24:28.557" v="465" actId="313"/>
          <ac:spMkLst>
            <pc:docMk/>
            <pc:sldMk cId="3814451367" sldId="264"/>
            <ac:spMk id="18" creationId="{30258756-C79B-4C3B-84B6-C6B110391C01}"/>
          </ac:spMkLst>
        </pc:spChg>
        <pc:picChg chg="add del mod modCrop">
          <ac:chgData name="Cristin Volz" userId="6db4693f5f57aa3b" providerId="LiveId" clId="{3AE6AE20-162D-4A66-AF7C-B94ACB470B97}" dt="2018-01-17T11:20:54.189" v="382" actId="478"/>
          <ac:picMkLst>
            <pc:docMk/>
            <pc:sldMk cId="3814451367" sldId="264"/>
            <ac:picMk id="5" creationId="{79756B23-0A27-4F85-9663-750CEAF25889}"/>
          </ac:picMkLst>
        </pc:picChg>
        <pc:picChg chg="add mod">
          <ac:chgData name="Cristin Volz" userId="6db4693f5f57aa3b" providerId="LiveId" clId="{3AE6AE20-162D-4A66-AF7C-B94ACB470B97}" dt="2018-01-17T11:21:14.156" v="384" actId="27614"/>
          <ac:picMkLst>
            <pc:docMk/>
            <pc:sldMk cId="3814451367" sldId="264"/>
            <ac:picMk id="11" creationId="{BC806AD2-CE07-456C-83D2-F4A41E4C8BA8}"/>
          </ac:picMkLst>
        </pc:picChg>
      </pc:sldChg>
      <pc:sldChg chg="modSp">
        <pc:chgData name="Cristin Volz" userId="6db4693f5f57aa3b" providerId="LiveId" clId="{3AE6AE20-162D-4A66-AF7C-B94ACB470B97}" dt="2018-01-17T11:17:49.334" v="256" actId="1036"/>
        <pc:sldMkLst>
          <pc:docMk/>
          <pc:sldMk cId="388987075" sldId="265"/>
        </pc:sldMkLst>
        <pc:picChg chg="mod">
          <ac:chgData name="Cristin Volz" userId="6db4693f5f57aa3b" providerId="LiveId" clId="{3AE6AE20-162D-4A66-AF7C-B94ACB470B97}" dt="2018-01-17T11:17:49.334" v="256" actId="1036"/>
          <ac:picMkLst>
            <pc:docMk/>
            <pc:sldMk cId="388987075" sldId="265"/>
            <ac:picMk id="5" creationId="{8A13483F-588A-46B9-A2ED-5BBE356AC134}"/>
          </ac:picMkLst>
        </pc:picChg>
      </pc:sldChg>
      <pc:sldChg chg="modSp">
        <pc:chgData name="Cristin Volz" userId="6db4693f5f57aa3b" providerId="LiveId" clId="{3AE6AE20-162D-4A66-AF7C-B94ACB470B97}" dt="2018-01-17T11:21:49.652" v="403" actId="1035"/>
        <pc:sldMkLst>
          <pc:docMk/>
          <pc:sldMk cId="3967866597" sldId="266"/>
        </pc:sldMkLst>
        <pc:picChg chg="mod">
          <ac:chgData name="Cristin Volz" userId="6db4693f5f57aa3b" providerId="LiveId" clId="{3AE6AE20-162D-4A66-AF7C-B94ACB470B97}" dt="2018-01-17T11:21:47.815" v="400" actId="1037"/>
          <ac:picMkLst>
            <pc:docMk/>
            <pc:sldMk cId="3967866597" sldId="266"/>
            <ac:picMk id="5" creationId="{8A13483F-588A-46B9-A2ED-5BBE356AC134}"/>
          </ac:picMkLst>
        </pc:picChg>
        <pc:picChg chg="mod">
          <ac:chgData name="Cristin Volz" userId="6db4693f5f57aa3b" providerId="LiveId" clId="{3AE6AE20-162D-4A66-AF7C-B94ACB470B97}" dt="2018-01-17T11:21:49.652" v="403" actId="1035"/>
          <ac:picMkLst>
            <pc:docMk/>
            <pc:sldMk cId="3967866597" sldId="266"/>
            <ac:picMk id="11" creationId="{1AF56293-E47E-4AE8-8B54-14010A5BD7FC}"/>
          </ac:picMkLst>
        </pc:picChg>
      </pc:sldChg>
      <pc:sldChg chg="addSp modSp">
        <pc:chgData name="Cristin Volz" userId="6db4693f5f57aa3b" providerId="LiveId" clId="{3AE6AE20-162D-4A66-AF7C-B94ACB470B97}" dt="2018-01-17T11:26:13.527" v="507" actId="20577"/>
        <pc:sldMkLst>
          <pc:docMk/>
          <pc:sldMk cId="1340930608" sldId="267"/>
        </pc:sldMkLst>
        <pc:spChg chg="add mod">
          <ac:chgData name="Cristin Volz" userId="6db4693f5f57aa3b" providerId="LiveId" clId="{3AE6AE20-162D-4A66-AF7C-B94ACB470B97}" dt="2018-01-17T11:26:13.527" v="507" actId="20577"/>
          <ac:spMkLst>
            <pc:docMk/>
            <pc:sldMk cId="1340930608" sldId="267"/>
            <ac:spMk id="3" creationId="{70D33F9D-25FF-4899-ABBC-48FDC712F682}"/>
          </ac:spMkLst>
        </pc:spChg>
        <pc:spChg chg="mod">
          <ac:chgData name="Cristin Volz" userId="6db4693f5f57aa3b" providerId="LiveId" clId="{3AE6AE20-162D-4A66-AF7C-B94ACB470B97}" dt="2018-01-17T11:25:48.123" v="471" actId="20577"/>
          <ac:spMkLst>
            <pc:docMk/>
            <pc:sldMk cId="1340930608" sldId="267"/>
            <ac:spMk id="7" creationId="{CD1DF1FF-EE7B-400C-9792-A9F68BA1AFC9}"/>
          </ac:spMkLst>
        </pc:spChg>
        <pc:spChg chg="mod">
          <ac:chgData name="Cristin Volz" userId="6db4693f5f57aa3b" providerId="LiveId" clId="{3AE6AE20-162D-4A66-AF7C-B94ACB470B97}" dt="2018-01-17T11:25:29.538" v="468" actId="948"/>
          <ac:spMkLst>
            <pc:docMk/>
            <pc:sldMk cId="1340930608" sldId="267"/>
            <ac:spMk id="12" creationId="{7EEACDCD-26FD-4E54-B119-0FF5B478C451}"/>
          </ac:spMkLst>
        </pc:spChg>
      </pc:sldChg>
      <pc:sldChg chg="del">
        <pc:chgData name="Cristin Volz" userId="6db4693f5f57aa3b" providerId="LiveId" clId="{3AE6AE20-162D-4A66-AF7C-B94ACB470B97}" dt="2018-01-17T14:20:16.359" v="838" actId="2696"/>
        <pc:sldMkLst>
          <pc:docMk/>
          <pc:sldMk cId="2280865224" sldId="269"/>
        </pc:sldMkLst>
      </pc:sldChg>
      <pc:sldChg chg="del">
        <pc:chgData name="Cristin Volz" userId="6db4693f5f57aa3b" providerId="LiveId" clId="{3AE6AE20-162D-4A66-AF7C-B94ACB470B97}" dt="2018-01-17T14:20:16.372" v="839" actId="2696"/>
        <pc:sldMkLst>
          <pc:docMk/>
          <pc:sldMk cId="352597685" sldId="271"/>
        </pc:sldMkLst>
      </pc:sldChg>
      <pc:sldChg chg="del">
        <pc:chgData name="Cristin Volz" userId="6db4693f5f57aa3b" providerId="LiveId" clId="{3AE6AE20-162D-4A66-AF7C-B94ACB470B97}" dt="2018-01-17T14:20:16.384" v="840" actId="2696"/>
        <pc:sldMkLst>
          <pc:docMk/>
          <pc:sldMk cId="1454525361" sldId="272"/>
        </pc:sldMkLst>
      </pc:sldChg>
      <pc:sldChg chg="del">
        <pc:chgData name="Cristin Volz" userId="6db4693f5f57aa3b" providerId="LiveId" clId="{3AE6AE20-162D-4A66-AF7C-B94ACB470B97}" dt="2018-01-17T14:20:16.394" v="841" actId="2696"/>
        <pc:sldMkLst>
          <pc:docMk/>
          <pc:sldMk cId="1480929559" sldId="273"/>
        </pc:sldMkLst>
      </pc:sldChg>
      <pc:sldChg chg="del">
        <pc:chgData name="Cristin Volz" userId="6db4693f5f57aa3b" providerId="LiveId" clId="{3AE6AE20-162D-4A66-AF7C-B94ACB470B97}" dt="2018-01-17T14:20:16.407" v="842" actId="2696"/>
        <pc:sldMkLst>
          <pc:docMk/>
          <pc:sldMk cId="1070877353" sldId="274"/>
        </pc:sldMkLst>
      </pc:sldChg>
      <pc:sldChg chg="addSp delSp modSp">
        <pc:chgData name="Cristin Volz" userId="6db4693f5f57aa3b" providerId="LiveId" clId="{3AE6AE20-162D-4A66-AF7C-B94ACB470B97}" dt="2018-01-17T11:17:30.868" v="247" actId="313"/>
        <pc:sldMkLst>
          <pc:docMk/>
          <pc:sldMk cId="3329648116" sldId="277"/>
        </pc:sldMkLst>
        <pc:spChg chg="mod">
          <ac:chgData name="Cristin Volz" userId="6db4693f5f57aa3b" providerId="LiveId" clId="{3AE6AE20-162D-4A66-AF7C-B94ACB470B97}" dt="2018-01-17T11:15:37.863" v="14" actId="27636"/>
          <ac:spMkLst>
            <pc:docMk/>
            <pc:sldMk cId="3329648116" sldId="277"/>
            <ac:spMk id="3" creationId="{3CDB54F0-A9EF-4310-AD76-F1C73978423D}"/>
          </ac:spMkLst>
        </pc:spChg>
        <pc:spChg chg="add mod">
          <ac:chgData name="Cristin Volz" userId="6db4693f5f57aa3b" providerId="LiveId" clId="{3AE6AE20-162D-4A66-AF7C-B94ACB470B97}" dt="2018-01-17T11:17:30.868" v="247" actId="313"/>
          <ac:spMkLst>
            <pc:docMk/>
            <pc:sldMk cId="3329648116" sldId="277"/>
            <ac:spMk id="5" creationId="{682AE023-8EA5-4CD5-8C28-E96B58DCA17B}"/>
          </ac:spMkLst>
        </pc:spChg>
        <pc:spChg chg="add del">
          <ac:chgData name="Cristin Volz" userId="6db4693f5f57aa3b" providerId="LiveId" clId="{3AE6AE20-162D-4A66-AF7C-B94ACB470B97}" dt="2018-01-17T11:16:02.829" v="18" actId="478"/>
          <ac:spMkLst>
            <pc:docMk/>
            <pc:sldMk cId="3329648116" sldId="277"/>
            <ac:spMk id="13" creationId="{C6E94488-27D6-4353-80B9-C8CD5B5AE334}"/>
          </ac:spMkLst>
        </pc:spChg>
        <pc:picChg chg="del">
          <ac:chgData name="Cristin Volz" userId="6db4693f5f57aa3b" providerId="LiveId" clId="{3AE6AE20-162D-4A66-AF7C-B94ACB470B97}" dt="2018-01-17T11:15:23.277" v="12" actId="478"/>
          <ac:picMkLst>
            <pc:docMk/>
            <pc:sldMk cId="3329648116" sldId="277"/>
            <ac:picMk id="18" creationId="{038F266D-73D6-44F7-B781-7A021882DF47}"/>
          </ac:picMkLst>
        </pc:picChg>
        <pc:picChg chg="del">
          <ac:chgData name="Cristin Volz" userId="6db4693f5f57aa3b" providerId="LiveId" clId="{3AE6AE20-162D-4A66-AF7C-B94ACB470B97}" dt="2018-01-17T11:15:23.277" v="12" actId="478"/>
          <ac:picMkLst>
            <pc:docMk/>
            <pc:sldMk cId="3329648116" sldId="277"/>
            <ac:picMk id="20" creationId="{B2659DA4-44FB-4CEF-A742-BC6B54D645D7}"/>
          </ac:picMkLst>
        </pc:picChg>
        <pc:picChg chg="del">
          <ac:chgData name="Cristin Volz" userId="6db4693f5f57aa3b" providerId="LiveId" clId="{3AE6AE20-162D-4A66-AF7C-B94ACB470B97}" dt="2018-01-17T11:15:23.277" v="12" actId="478"/>
          <ac:picMkLst>
            <pc:docMk/>
            <pc:sldMk cId="3329648116" sldId="277"/>
            <ac:picMk id="22" creationId="{8701639A-79D7-44A7-B87C-9E422ED48070}"/>
          </ac:picMkLst>
        </pc:picChg>
        <pc:picChg chg="del">
          <ac:chgData name="Cristin Volz" userId="6db4693f5f57aa3b" providerId="LiveId" clId="{3AE6AE20-162D-4A66-AF7C-B94ACB470B97}" dt="2018-01-17T11:15:23.277" v="12" actId="478"/>
          <ac:picMkLst>
            <pc:docMk/>
            <pc:sldMk cId="3329648116" sldId="277"/>
            <ac:picMk id="24" creationId="{BEE88A10-6A09-423B-A61B-27AC424B9D7F}"/>
          </ac:picMkLst>
        </pc:picChg>
      </pc:sldChg>
      <pc:sldChg chg="addSp delSp modSp mod ord setBg">
        <pc:chgData name="Cristin Volz" userId="6db4693f5f57aa3b" providerId="LiveId" clId="{3AE6AE20-162D-4A66-AF7C-B94ACB470B97}" dt="2018-01-17T14:32:09.148" v="888" actId="2085"/>
        <pc:sldMkLst>
          <pc:docMk/>
          <pc:sldMk cId="1052800636" sldId="280"/>
        </pc:sldMkLst>
        <pc:spChg chg="mod">
          <ac:chgData name="Cristin Volz" userId="6db4693f5f57aa3b" providerId="LiveId" clId="{3AE6AE20-162D-4A66-AF7C-B94ACB470B97}" dt="2018-01-17T14:31:07.066" v="885" actId="26606"/>
          <ac:spMkLst>
            <pc:docMk/>
            <pc:sldMk cId="1052800636" sldId="280"/>
            <ac:spMk id="2" creationId="{B28E6E08-E5D3-48FA-9CDF-E9BD2ED6BDFD}"/>
          </ac:spMkLst>
        </pc:spChg>
        <pc:spChg chg="del">
          <ac:chgData name="Cristin Volz" userId="6db4693f5f57aa3b" providerId="LiveId" clId="{3AE6AE20-162D-4A66-AF7C-B94ACB470B97}" dt="2018-01-17T14:30:19.116" v="879"/>
          <ac:spMkLst>
            <pc:docMk/>
            <pc:sldMk cId="1052800636" sldId="280"/>
            <ac:spMk id="3" creationId="{87E174CC-2C4E-4861-84DE-12DE1AC026C5}"/>
          </ac:spMkLst>
        </pc:spChg>
        <pc:spChg chg="mod">
          <ac:chgData name="Cristin Volz" userId="6db4693f5f57aa3b" providerId="LiveId" clId="{3AE6AE20-162D-4A66-AF7C-B94ACB470B97}" dt="2018-01-17T14:31:07.066" v="885" actId="26606"/>
          <ac:spMkLst>
            <pc:docMk/>
            <pc:sldMk cId="1052800636" sldId="280"/>
            <ac:spMk id="4" creationId="{5508AD5F-1A55-4E2F-AA85-15CAE1CB158D}"/>
          </ac:spMkLst>
        </pc:spChg>
        <pc:spChg chg="add del">
          <ac:chgData name="Cristin Volz" userId="6db4693f5f57aa3b" providerId="LiveId" clId="{3AE6AE20-162D-4A66-AF7C-B94ACB470B97}" dt="2018-01-17T14:31:07.066" v="885" actId="26606"/>
          <ac:spMkLst>
            <pc:docMk/>
            <pc:sldMk cId="1052800636" sldId="280"/>
            <ac:spMk id="11" creationId="{00000000-0000-0000-0000-000000000000}"/>
          </ac:spMkLst>
        </pc:spChg>
        <pc:picChg chg="add del mod">
          <ac:chgData name="Cristin Volz" userId="6db4693f5f57aa3b" providerId="LiveId" clId="{3AE6AE20-162D-4A66-AF7C-B94ACB470B97}" dt="2018-01-17T14:32:09.148" v="888" actId="2085"/>
          <ac:picMkLst>
            <pc:docMk/>
            <pc:sldMk cId="1052800636" sldId="280"/>
            <ac:picMk id="6" creationId="{1F052725-FF0E-4AC5-A69E-D78249B9B75A}"/>
          </ac:picMkLst>
        </pc:picChg>
        <pc:picChg chg="add del">
          <ac:chgData name="Cristin Volz" userId="6db4693f5f57aa3b" providerId="LiveId" clId="{3AE6AE20-162D-4A66-AF7C-B94ACB470B97}" dt="2018-01-17T14:31:07.066" v="885" actId="26606"/>
          <ac:picMkLst>
            <pc:docMk/>
            <pc:sldMk cId="1052800636" sldId="280"/>
            <ac:picMk id="9" creationId="{1F052725-FF0E-4AC5-A69E-D78249B9B75A}"/>
          </ac:picMkLst>
        </pc:picChg>
      </pc:sldChg>
      <pc:sldChg chg="del">
        <pc:chgData name="Cristin Volz" userId="6db4693f5f57aa3b" providerId="LiveId" clId="{3AE6AE20-162D-4A66-AF7C-B94ACB470B97}" dt="2018-01-17T14:20:16.435" v="844" actId="2696"/>
        <pc:sldMkLst>
          <pc:docMk/>
          <pc:sldMk cId="326333473" sldId="283"/>
        </pc:sldMkLst>
      </pc:sldChg>
      <pc:sldChg chg="addSp delSp modSp add mod setBg">
        <pc:chgData name="Cristin Volz" userId="6db4693f5f57aa3b" providerId="LiveId" clId="{3AE6AE20-162D-4A66-AF7C-B94ACB470B97}" dt="2018-01-17T14:32:16.454" v="889" actId="2085"/>
        <pc:sldMkLst>
          <pc:docMk/>
          <pc:sldMk cId="1698453868" sldId="283"/>
        </pc:sldMkLst>
        <pc:spChg chg="mod ord">
          <ac:chgData name="Cristin Volz" userId="6db4693f5f57aa3b" providerId="LiveId" clId="{3AE6AE20-162D-4A66-AF7C-B94ACB470B97}" dt="2018-01-17T14:29:25.571" v="876" actId="26606"/>
          <ac:spMkLst>
            <pc:docMk/>
            <pc:sldMk cId="1698453868" sldId="283"/>
            <ac:spMk id="2" creationId="{14FE404A-C1CA-46CF-8E27-54A2918D8556}"/>
          </ac:spMkLst>
        </pc:spChg>
        <pc:spChg chg="del">
          <ac:chgData name="Cristin Volz" userId="6db4693f5f57aa3b" providerId="LiveId" clId="{3AE6AE20-162D-4A66-AF7C-B94ACB470B97}" dt="2018-01-17T14:20:58.117" v="861"/>
          <ac:spMkLst>
            <pc:docMk/>
            <pc:sldMk cId="1698453868" sldId="283"/>
            <ac:spMk id="3" creationId="{D1E0ADDC-7373-4C5C-B245-9182D2CBFEC8}"/>
          </ac:spMkLst>
        </pc:spChg>
        <pc:spChg chg="del">
          <ac:chgData name="Cristin Volz" userId="6db4693f5f57aa3b" providerId="LiveId" clId="{3AE6AE20-162D-4A66-AF7C-B94ACB470B97}" dt="2018-01-17T14:20:58.117" v="861"/>
          <ac:spMkLst>
            <pc:docMk/>
            <pc:sldMk cId="1698453868" sldId="283"/>
            <ac:spMk id="4" creationId="{638F65A9-221A-4A92-8479-24CFB4F71C0B}"/>
          </ac:spMkLst>
        </pc:spChg>
        <pc:spChg chg="mod">
          <ac:chgData name="Cristin Volz" userId="6db4693f5f57aa3b" providerId="LiveId" clId="{3AE6AE20-162D-4A66-AF7C-B94ACB470B97}" dt="2018-01-17T14:28:57.489" v="866" actId="26606"/>
          <ac:spMkLst>
            <pc:docMk/>
            <pc:sldMk cId="1698453868" sldId="283"/>
            <ac:spMk id="5" creationId="{930529E4-47D5-41F6-A7ED-00068D1E5FCE}"/>
          </ac:spMkLst>
        </pc:spChg>
        <pc:spChg chg="add del mod">
          <ac:chgData name="Cristin Volz" userId="6db4693f5f57aa3b" providerId="LiveId" clId="{3AE6AE20-162D-4A66-AF7C-B94ACB470B97}" dt="2018-01-17T14:29:35.809" v="877" actId="478"/>
          <ac:spMkLst>
            <pc:docMk/>
            <pc:sldMk cId="1698453868" sldId="283"/>
            <ac:spMk id="6" creationId="{34FDAF20-991D-4032-9E2A-ACB8ABD9F2A2}"/>
          </ac:spMkLst>
        </pc:spChg>
        <pc:spChg chg="add del mod">
          <ac:chgData name="Cristin Volz" userId="6db4693f5f57aa3b" providerId="LiveId" clId="{3AE6AE20-162D-4A66-AF7C-B94ACB470B97}" dt="2018-01-17T14:28:35.744" v="864" actId="931"/>
          <ac:spMkLst>
            <pc:docMk/>
            <pc:sldMk cId="1698453868" sldId="283"/>
            <ac:spMk id="7" creationId="{1FEC82D8-A3F4-4892-9819-483EDA5AD86D}"/>
          </ac:spMkLst>
        </pc:spChg>
        <pc:spChg chg="add del">
          <ac:chgData name="Cristin Volz" userId="6db4693f5f57aa3b" providerId="LiveId" clId="{3AE6AE20-162D-4A66-AF7C-B94ACB470B97}" dt="2018-01-17T14:29:25.571" v="876" actId="26606"/>
          <ac:spMkLst>
            <pc:docMk/>
            <pc:sldMk cId="1698453868" sldId="283"/>
            <ac:spMk id="14" creationId="{44D0BD74-2F0E-4D34-9C06-662E0DE5F07E}"/>
          </ac:spMkLst>
        </pc:spChg>
        <pc:spChg chg="add del">
          <ac:chgData name="Cristin Volz" userId="6db4693f5f57aa3b" providerId="LiveId" clId="{3AE6AE20-162D-4A66-AF7C-B94ACB470B97}" dt="2018-01-17T14:29:25.571" v="876" actId="26606"/>
          <ac:spMkLst>
            <pc:docMk/>
            <pc:sldMk cId="1698453868" sldId="283"/>
            <ac:spMk id="16" creationId="{B60D0427-02A1-4FCC-A96A-C32F7D542048}"/>
          </ac:spMkLst>
        </pc:spChg>
        <pc:spChg chg="add del">
          <ac:chgData name="Cristin Volz" userId="6db4693f5f57aa3b" providerId="LiveId" clId="{3AE6AE20-162D-4A66-AF7C-B94ACB470B97}" dt="2018-01-17T14:29:25.571" v="876" actId="26606"/>
          <ac:spMkLst>
            <pc:docMk/>
            <pc:sldMk cId="1698453868" sldId="283"/>
            <ac:spMk id="18" creationId="{64A01B2C-270B-4617-9CE3-8AB51AC0DA38}"/>
          </ac:spMkLst>
        </pc:spChg>
        <pc:spChg chg="add del">
          <ac:chgData name="Cristin Volz" userId="6db4693f5f57aa3b" providerId="LiveId" clId="{3AE6AE20-162D-4A66-AF7C-B94ACB470B97}" dt="2018-01-17T14:29:25.571" v="876" actId="26606"/>
          <ac:spMkLst>
            <pc:docMk/>
            <pc:sldMk cId="1698453868" sldId="283"/>
            <ac:spMk id="20" creationId="{3960A255-5D7F-455B-9869-0536C927E47D}"/>
          </ac:spMkLst>
        </pc:spChg>
        <pc:spChg chg="add del">
          <ac:chgData name="Cristin Volz" userId="6db4693f5f57aa3b" providerId="LiveId" clId="{3AE6AE20-162D-4A66-AF7C-B94ACB470B97}" dt="2018-01-17T14:29:19.620" v="869" actId="26606"/>
          <ac:spMkLst>
            <pc:docMk/>
            <pc:sldMk cId="1698453868" sldId="283"/>
            <ac:spMk id="25" creationId="{44D0BD74-2F0E-4D34-9C06-662E0DE5F07E}"/>
          </ac:spMkLst>
        </pc:spChg>
        <pc:spChg chg="add del">
          <ac:chgData name="Cristin Volz" userId="6db4693f5f57aa3b" providerId="LiveId" clId="{3AE6AE20-162D-4A66-AF7C-B94ACB470B97}" dt="2018-01-17T14:29:22.344" v="871" actId="26606"/>
          <ac:spMkLst>
            <pc:docMk/>
            <pc:sldMk cId="1698453868" sldId="283"/>
            <ac:spMk id="27" creationId="{B60D0427-02A1-4FCC-A96A-C32F7D542048}"/>
          </ac:spMkLst>
        </pc:spChg>
        <pc:spChg chg="add del">
          <ac:chgData name="Cristin Volz" userId="6db4693f5f57aa3b" providerId="LiveId" clId="{3AE6AE20-162D-4A66-AF7C-B94ACB470B97}" dt="2018-01-17T14:29:22.344" v="871" actId="26606"/>
          <ac:spMkLst>
            <pc:docMk/>
            <pc:sldMk cId="1698453868" sldId="283"/>
            <ac:spMk id="28" creationId="{44D0BD74-2F0E-4D34-9C06-662E0DE5F07E}"/>
          </ac:spMkLst>
        </pc:spChg>
        <pc:spChg chg="add del">
          <ac:chgData name="Cristin Volz" userId="6db4693f5f57aa3b" providerId="LiveId" clId="{3AE6AE20-162D-4A66-AF7C-B94ACB470B97}" dt="2018-01-17T14:29:22.344" v="871" actId="26606"/>
          <ac:spMkLst>
            <pc:docMk/>
            <pc:sldMk cId="1698453868" sldId="283"/>
            <ac:spMk id="29" creationId="{64A01B2C-270B-4617-9CE3-8AB51AC0DA38}"/>
          </ac:spMkLst>
        </pc:spChg>
        <pc:spChg chg="add del">
          <ac:chgData name="Cristin Volz" userId="6db4693f5f57aa3b" providerId="LiveId" clId="{3AE6AE20-162D-4A66-AF7C-B94ACB470B97}" dt="2018-01-17T14:29:22.344" v="871" actId="26606"/>
          <ac:spMkLst>
            <pc:docMk/>
            <pc:sldMk cId="1698453868" sldId="283"/>
            <ac:spMk id="31" creationId="{3960A255-5D7F-455B-9869-0536C927E47D}"/>
          </ac:spMkLst>
        </pc:spChg>
        <pc:spChg chg="add del">
          <ac:chgData name="Cristin Volz" userId="6db4693f5f57aa3b" providerId="LiveId" clId="{3AE6AE20-162D-4A66-AF7C-B94ACB470B97}" dt="2018-01-17T14:29:23.081" v="873" actId="26606"/>
          <ac:spMkLst>
            <pc:docMk/>
            <pc:sldMk cId="1698453868" sldId="283"/>
            <ac:spMk id="33" creationId="{44D0BD74-2F0E-4D34-9C06-662E0DE5F07E}"/>
          </ac:spMkLst>
        </pc:spChg>
        <pc:spChg chg="add del">
          <ac:chgData name="Cristin Volz" userId="6db4693f5f57aa3b" providerId="LiveId" clId="{3AE6AE20-162D-4A66-AF7C-B94ACB470B97}" dt="2018-01-17T14:29:25.563" v="875" actId="26606"/>
          <ac:spMkLst>
            <pc:docMk/>
            <pc:sldMk cId="1698453868" sldId="283"/>
            <ac:spMk id="35" creationId="{44D0BD74-2F0E-4D34-9C06-662E0DE5F07E}"/>
          </ac:spMkLst>
        </pc:spChg>
        <pc:spChg chg="add del">
          <ac:chgData name="Cristin Volz" userId="6db4693f5f57aa3b" providerId="LiveId" clId="{3AE6AE20-162D-4A66-AF7C-B94ACB470B97}" dt="2018-01-17T14:29:25.563" v="875" actId="26606"/>
          <ac:spMkLst>
            <pc:docMk/>
            <pc:sldMk cId="1698453868" sldId="283"/>
            <ac:spMk id="36" creationId="{E704FB0A-3918-43DC-83E9-600217A87145}"/>
          </ac:spMkLst>
        </pc:spChg>
        <pc:spChg chg="add del">
          <ac:chgData name="Cristin Volz" userId="6db4693f5f57aa3b" providerId="LiveId" clId="{3AE6AE20-162D-4A66-AF7C-B94ACB470B97}" dt="2018-01-17T14:29:25.563" v="875" actId="26606"/>
          <ac:spMkLst>
            <pc:docMk/>
            <pc:sldMk cId="1698453868" sldId="283"/>
            <ac:spMk id="37" creationId="{1D1DF376-FCFE-4FC3-A377-79806F9885D0}"/>
          </ac:spMkLst>
        </pc:spChg>
        <pc:spChg chg="add del">
          <ac:chgData name="Cristin Volz" userId="6db4693f5f57aa3b" providerId="LiveId" clId="{3AE6AE20-162D-4A66-AF7C-B94ACB470B97}" dt="2018-01-17T14:29:25.563" v="875" actId="26606"/>
          <ac:spMkLst>
            <pc:docMk/>
            <pc:sldMk cId="1698453868" sldId="283"/>
            <ac:spMk id="38" creationId="{6C12B9F6-7F8D-48DD-97E3-EE3587AB960E}"/>
          </ac:spMkLst>
        </pc:spChg>
        <pc:spChg chg="add">
          <ac:chgData name="Cristin Volz" userId="6db4693f5f57aa3b" providerId="LiveId" clId="{3AE6AE20-162D-4A66-AF7C-B94ACB470B97}" dt="2018-01-17T14:29:25.571" v="876" actId="26606"/>
          <ac:spMkLst>
            <pc:docMk/>
            <pc:sldMk cId="1698453868" sldId="283"/>
            <ac:spMk id="40" creationId="{44D0BD74-2F0E-4D34-9C06-662E0DE5F07E}"/>
          </ac:spMkLst>
        </pc:spChg>
        <pc:picChg chg="add mod">
          <ac:chgData name="Cristin Volz" userId="6db4693f5f57aa3b" providerId="LiveId" clId="{3AE6AE20-162D-4A66-AF7C-B94ACB470B97}" dt="2018-01-17T14:32:16.454" v="889" actId="2085"/>
          <ac:picMkLst>
            <pc:docMk/>
            <pc:sldMk cId="1698453868" sldId="283"/>
            <ac:picMk id="9" creationId="{EBA8D4FB-E6D2-42A9-867B-5A2A760859F5}"/>
          </ac:picMkLst>
        </pc:picChg>
      </pc:sldChg>
      <pc:sldChg chg="del">
        <pc:chgData name="Cristin Volz" userId="6db4693f5f57aa3b" providerId="LiveId" clId="{3AE6AE20-162D-4A66-AF7C-B94ACB470B97}" dt="2018-01-17T14:20:16.421" v="843" actId="2696"/>
        <pc:sldMkLst>
          <pc:docMk/>
          <pc:sldMk cId="2326023052" sldId="284"/>
        </pc:sldMkLst>
      </pc:sldChg>
    </pc:docChg>
  </pc:docChgLst>
  <pc:docChgLst>
    <pc:chgData name="Cristin Volz" userId="6db4693f5f57aa3b" providerId="LiveId" clId="{32D6F2DB-8344-4B04-A516-2A43E41CDB98}"/>
    <pc:docChg chg="undo redo custSel addSld delSld modSld sldOrd modMainMaster">
      <pc:chgData name="Cristin Volz" userId="6db4693f5f57aa3b" providerId="LiveId" clId="{32D6F2DB-8344-4B04-A516-2A43E41CDB98}" dt="2018-01-16T22:54:56.209" v="2319" actId="20577"/>
      <pc:docMkLst>
        <pc:docMk/>
      </pc:docMkLst>
      <pc:sldChg chg="modSp modTransition">
        <pc:chgData name="Cristin Volz" userId="6db4693f5f57aa3b" providerId="LiveId" clId="{32D6F2DB-8344-4B04-A516-2A43E41CDB98}" dt="2018-01-16T09:23:59.128" v="1818" actId="313"/>
        <pc:sldMkLst>
          <pc:docMk/>
          <pc:sldMk cId="3091595450" sldId="256"/>
        </pc:sldMkLst>
        <pc:spChg chg="mod">
          <ac:chgData name="Cristin Volz" userId="6db4693f5f57aa3b" providerId="LiveId" clId="{32D6F2DB-8344-4B04-A516-2A43E41CDB98}" dt="2018-01-16T07:31:39.919" v="36" actId="27636"/>
          <ac:spMkLst>
            <pc:docMk/>
            <pc:sldMk cId="3091595450" sldId="256"/>
            <ac:spMk id="3" creationId="{B6CAB6BE-DF2E-48D9-AD42-E90BDD162313}"/>
          </ac:spMkLst>
        </pc:spChg>
      </pc:sldChg>
      <pc:sldChg chg="modSp modTransition">
        <pc:chgData name="Cristin Volz" userId="6db4693f5f57aa3b" providerId="LiveId" clId="{32D6F2DB-8344-4B04-A516-2A43E41CDB98}" dt="2018-01-16T09:54:02.104" v="2181" actId="20577"/>
        <pc:sldMkLst>
          <pc:docMk/>
          <pc:sldMk cId="2390344421" sldId="257"/>
        </pc:sldMkLst>
        <pc:spChg chg="mod">
          <ac:chgData name="Cristin Volz" userId="6db4693f5f57aa3b" providerId="LiveId" clId="{32D6F2DB-8344-4B04-A516-2A43E41CDB98}" dt="2018-01-16T07:29:57.726" v="15" actId="20577"/>
          <ac:spMkLst>
            <pc:docMk/>
            <pc:sldMk cId="2390344421" sldId="257"/>
            <ac:spMk id="2" creationId="{D82B67E9-EF85-4A5D-ADE8-2C09BF0D8617}"/>
          </ac:spMkLst>
        </pc:spChg>
        <pc:spChg chg="mod">
          <ac:chgData name="Cristin Volz" userId="6db4693f5f57aa3b" providerId="LiveId" clId="{32D6F2DB-8344-4B04-A516-2A43E41CDB98}" dt="2018-01-16T09:54:02.104" v="2181" actId="20577"/>
          <ac:spMkLst>
            <pc:docMk/>
            <pc:sldMk cId="2390344421" sldId="257"/>
            <ac:spMk id="3" creationId="{6004C408-09BC-4B4E-AB8D-DA3C8A368B31}"/>
          </ac:spMkLst>
        </pc:spChg>
      </pc:sldChg>
      <pc:sldChg chg="addSp delSp modSp add modTransition">
        <pc:chgData name="Cristin Volz" userId="6db4693f5f57aa3b" providerId="LiveId" clId="{32D6F2DB-8344-4B04-A516-2A43E41CDB98}" dt="2018-01-16T22:49:34.108" v="2204" actId="18131"/>
        <pc:sldMkLst>
          <pc:docMk/>
          <pc:sldMk cId="2338845964" sldId="258"/>
        </pc:sldMkLst>
        <pc:spChg chg="mod">
          <ac:chgData name="Cristin Volz" userId="6db4693f5f57aa3b" providerId="LiveId" clId="{32D6F2DB-8344-4B04-A516-2A43E41CDB98}" dt="2018-01-16T07:33:25.708" v="86" actId="20577"/>
          <ac:spMkLst>
            <pc:docMk/>
            <pc:sldMk cId="2338845964" sldId="258"/>
            <ac:spMk id="2" creationId="{56A1576E-692E-4E79-AF27-031826132FF7}"/>
          </ac:spMkLst>
        </pc:spChg>
        <pc:spChg chg="add mod">
          <ac:chgData name="Cristin Volz" userId="6db4693f5f57aa3b" providerId="LiveId" clId="{32D6F2DB-8344-4B04-A516-2A43E41CDB98}" dt="2018-01-16T07:50:12.986" v="364" actId="1076"/>
          <ac:spMkLst>
            <pc:docMk/>
            <pc:sldMk cId="2338845964" sldId="258"/>
            <ac:spMk id="7" creationId="{BCACB842-D519-489F-A8AB-11DA78877647}"/>
          </ac:spMkLst>
        </pc:spChg>
        <pc:spChg chg="add mod">
          <ac:chgData name="Cristin Volz" userId="6db4693f5f57aa3b" providerId="LiveId" clId="{32D6F2DB-8344-4B04-A516-2A43E41CDB98}" dt="2018-01-16T07:50:24.502" v="365" actId="1076"/>
          <ac:spMkLst>
            <pc:docMk/>
            <pc:sldMk cId="2338845964" sldId="258"/>
            <ac:spMk id="8" creationId="{85F7CD6A-F1AE-419D-8E8A-8FADBA5E4E43}"/>
          </ac:spMkLst>
        </pc:spChg>
        <pc:spChg chg="add mod">
          <ac:chgData name="Cristin Volz" userId="6db4693f5f57aa3b" providerId="LiveId" clId="{32D6F2DB-8344-4B04-A516-2A43E41CDB98}" dt="2018-01-16T07:43:13.145" v="299" actId="1038"/>
          <ac:spMkLst>
            <pc:docMk/>
            <pc:sldMk cId="2338845964" sldId="258"/>
            <ac:spMk id="11" creationId="{EDF28EC2-DA82-4146-A2BD-7B84E463FA40}"/>
          </ac:spMkLst>
        </pc:spChg>
        <pc:spChg chg="add mod">
          <ac:chgData name="Cristin Volz" userId="6db4693f5f57aa3b" providerId="LiveId" clId="{32D6F2DB-8344-4B04-A516-2A43E41CDB98}" dt="2018-01-16T07:49:45.587" v="363" actId="20577"/>
          <ac:spMkLst>
            <pc:docMk/>
            <pc:sldMk cId="2338845964" sldId="258"/>
            <ac:spMk id="12" creationId="{B0A63022-F576-43D7-AF58-1984CB1E102F}"/>
          </ac:spMkLst>
        </pc:spChg>
        <pc:spChg chg="add mod">
          <ac:chgData name="Cristin Volz" userId="6db4693f5f57aa3b" providerId="LiveId" clId="{32D6F2DB-8344-4B04-A516-2A43E41CDB98}" dt="2018-01-16T07:44:39.904" v="315" actId="20577"/>
          <ac:spMkLst>
            <pc:docMk/>
            <pc:sldMk cId="2338845964" sldId="258"/>
            <ac:spMk id="13" creationId="{01C1988F-EA8C-47A1-BC3C-A3C64052CF89}"/>
          </ac:spMkLst>
        </pc:spChg>
        <pc:spChg chg="add mod">
          <ac:chgData name="Cristin Volz" userId="6db4693f5f57aa3b" providerId="LiveId" clId="{32D6F2DB-8344-4B04-A516-2A43E41CDB98}" dt="2018-01-16T07:44:37.119" v="313" actId="20577"/>
          <ac:spMkLst>
            <pc:docMk/>
            <pc:sldMk cId="2338845964" sldId="258"/>
            <ac:spMk id="14" creationId="{3377A582-A071-47C6-8C80-0A9A86279E87}"/>
          </ac:spMkLst>
        </pc:spChg>
        <pc:picChg chg="add del mod modCrop">
          <ac:chgData name="Cristin Volz" userId="6db4693f5f57aa3b" providerId="LiveId" clId="{32D6F2DB-8344-4B04-A516-2A43E41CDB98}" dt="2018-01-16T07:34:43.792" v="104" actId="931"/>
          <ac:picMkLst>
            <pc:docMk/>
            <pc:sldMk cId="2338845964" sldId="258"/>
            <ac:picMk id="4" creationId="{37561A2F-2F29-42E2-A893-11FE3C159910}"/>
          </ac:picMkLst>
        </pc:picChg>
        <pc:picChg chg="add mod modCrop">
          <ac:chgData name="Cristin Volz" userId="6db4693f5f57aa3b" providerId="LiveId" clId="{32D6F2DB-8344-4B04-A516-2A43E41CDB98}" dt="2018-01-16T09:53:13.483" v="2140" actId="313"/>
          <ac:picMkLst>
            <pc:docMk/>
            <pc:sldMk cId="2338845964" sldId="258"/>
            <ac:picMk id="6" creationId="{A3F388C4-CA17-431C-BC3B-9B32D0426A8A}"/>
          </ac:picMkLst>
        </pc:picChg>
        <pc:picChg chg="add mod modCrop">
          <ac:chgData name="Cristin Volz" userId="6db4693f5f57aa3b" providerId="LiveId" clId="{32D6F2DB-8344-4B04-A516-2A43E41CDB98}" dt="2018-01-16T08:25:37.424" v="1085" actId="2085"/>
          <ac:picMkLst>
            <pc:docMk/>
            <pc:sldMk cId="2338845964" sldId="258"/>
            <ac:picMk id="10" creationId="{BA6409F4-1796-4AE3-9697-ABB90123C3C2}"/>
          </ac:picMkLst>
        </pc:picChg>
        <pc:picChg chg="add mod modCrop">
          <ac:chgData name="Cristin Volz" userId="6db4693f5f57aa3b" providerId="LiveId" clId="{32D6F2DB-8344-4B04-A516-2A43E41CDB98}" dt="2018-01-16T22:49:07.567" v="2202" actId="18131"/>
          <ac:picMkLst>
            <pc:docMk/>
            <pc:sldMk cId="2338845964" sldId="258"/>
            <ac:picMk id="15" creationId="{CEB9F8E7-179D-49EA-BDB0-1143F9746B8A}"/>
          </ac:picMkLst>
        </pc:picChg>
        <pc:picChg chg="add mod modCrop">
          <ac:chgData name="Cristin Volz" userId="6db4693f5f57aa3b" providerId="LiveId" clId="{32D6F2DB-8344-4B04-A516-2A43E41CDB98}" dt="2018-01-16T22:49:34.108" v="2204" actId="18131"/>
          <ac:picMkLst>
            <pc:docMk/>
            <pc:sldMk cId="2338845964" sldId="258"/>
            <ac:picMk id="16" creationId="{27503E7B-8149-4BD8-A4D9-BE2FF6FB9637}"/>
          </ac:picMkLst>
        </pc:picChg>
      </pc:sldChg>
      <pc:sldChg chg="modSp add del">
        <pc:chgData name="Cristin Volz" userId="6db4693f5f57aa3b" providerId="LiveId" clId="{32D6F2DB-8344-4B04-A516-2A43E41CDB98}" dt="2018-01-16T07:50:53.368" v="375" actId="2696"/>
        <pc:sldMkLst>
          <pc:docMk/>
          <pc:sldMk cId="711153817" sldId="259"/>
        </pc:sldMkLst>
        <pc:spChg chg="mod">
          <ac:chgData name="Cristin Volz" userId="6db4693f5f57aa3b" providerId="LiveId" clId="{32D6F2DB-8344-4B04-A516-2A43E41CDB98}" dt="2018-01-16T07:50:36.494" v="370" actId="20577"/>
          <ac:spMkLst>
            <pc:docMk/>
            <pc:sldMk cId="711153817" sldId="259"/>
            <ac:spMk id="2" creationId="{6C7DECF6-F904-4D39-9A66-21227E451690}"/>
          </ac:spMkLst>
        </pc:spChg>
      </pc:sldChg>
      <pc:sldChg chg="addSp delSp modSp add modTransition">
        <pc:chgData name="Cristin Volz" userId="6db4693f5f57aa3b" providerId="LiveId" clId="{32D6F2DB-8344-4B04-A516-2A43E41CDB98}" dt="2018-01-16T09:23:59.128" v="1818" actId="313"/>
        <pc:sldMkLst>
          <pc:docMk/>
          <pc:sldMk cId="3043175710" sldId="259"/>
        </pc:sldMkLst>
        <pc:spChg chg="mod">
          <ac:chgData name="Cristin Volz" userId="6db4693f5f57aa3b" providerId="LiveId" clId="{32D6F2DB-8344-4B04-A516-2A43E41CDB98}" dt="2018-01-16T08:29:51.170" v="1248" actId="20577"/>
          <ac:spMkLst>
            <pc:docMk/>
            <pc:sldMk cId="3043175710" sldId="259"/>
            <ac:spMk id="2" creationId="{C8D34624-7655-4D31-8F6D-11BBD5C21BF9}"/>
          </ac:spMkLst>
        </pc:spChg>
        <pc:spChg chg="mod">
          <ac:chgData name="Cristin Volz" userId="6db4693f5f57aa3b" providerId="LiveId" clId="{32D6F2DB-8344-4B04-A516-2A43E41CDB98}" dt="2018-01-16T08:29:57.699" v="1250" actId="5793"/>
          <ac:spMkLst>
            <pc:docMk/>
            <pc:sldMk cId="3043175710" sldId="259"/>
            <ac:spMk id="3" creationId="{3CDB54F0-A9EF-4310-AD76-F1C73978423D}"/>
          </ac:spMkLst>
        </pc:spChg>
        <pc:spChg chg="add">
          <ac:chgData name="Cristin Volz" userId="6db4693f5f57aa3b" providerId="LiveId" clId="{32D6F2DB-8344-4B04-A516-2A43E41CDB98}" dt="2018-01-16T08:14:25.943" v="949" actId="2696"/>
          <ac:spMkLst>
            <pc:docMk/>
            <pc:sldMk cId="3043175710" sldId="259"/>
            <ac:spMk id="6" creationId="{6504AA07-BEDC-49F9-BEA5-F3C5FA622BE1}"/>
          </ac:spMkLst>
        </pc:spChg>
        <pc:spChg chg="add">
          <ac:chgData name="Cristin Volz" userId="6db4693f5f57aa3b" providerId="LiveId" clId="{32D6F2DB-8344-4B04-A516-2A43E41CDB98}" dt="2018-01-16T08:14:25.943" v="949" actId="2696"/>
          <ac:spMkLst>
            <pc:docMk/>
            <pc:sldMk cId="3043175710" sldId="259"/>
            <ac:spMk id="7" creationId="{C953CD3B-2BDA-464E-8A88-FFFACCE9DEE0}"/>
          </ac:spMkLst>
        </pc:spChg>
        <pc:spChg chg="add del mod topLvl">
          <ac:chgData name="Cristin Volz" userId="6db4693f5f57aa3b" providerId="LiveId" clId="{32D6F2DB-8344-4B04-A516-2A43E41CDB98}" dt="2018-01-16T08:27:54.449" v="1104" actId="478"/>
          <ac:spMkLst>
            <pc:docMk/>
            <pc:sldMk cId="3043175710" sldId="259"/>
            <ac:spMk id="9" creationId="{0CC78C12-93C7-426E-8DD1-5DC36A734499}"/>
          </ac:spMkLst>
        </pc:spChg>
        <pc:spChg chg="add del mod topLvl">
          <ac:chgData name="Cristin Volz" userId="6db4693f5f57aa3b" providerId="LiveId" clId="{32D6F2DB-8344-4B04-A516-2A43E41CDB98}" dt="2018-01-16T08:27:55.125" v="1105" actId="478"/>
          <ac:spMkLst>
            <pc:docMk/>
            <pc:sldMk cId="3043175710" sldId="259"/>
            <ac:spMk id="10" creationId="{54059DF0-2BA3-4C00-A8F0-89DF96DDCE23}"/>
          </ac:spMkLst>
        </pc:spChg>
        <pc:spChg chg="add">
          <ac:chgData name="Cristin Volz" userId="6db4693f5f57aa3b" providerId="LiveId" clId="{32D6F2DB-8344-4B04-A516-2A43E41CDB98}" dt="2018-01-16T08:26:50.956" v="1090" actId="2696"/>
          <ac:spMkLst>
            <pc:docMk/>
            <pc:sldMk cId="3043175710" sldId="259"/>
            <ac:spMk id="12" creationId="{D2620470-042B-4D24-A71E-9887B3FD77AD}"/>
          </ac:spMkLst>
        </pc:spChg>
        <pc:spChg chg="add">
          <ac:chgData name="Cristin Volz" userId="6db4693f5f57aa3b" providerId="LiveId" clId="{32D6F2DB-8344-4B04-A516-2A43E41CDB98}" dt="2018-01-16T08:26:50.956" v="1090" actId="2696"/>
          <ac:spMkLst>
            <pc:docMk/>
            <pc:sldMk cId="3043175710" sldId="259"/>
            <ac:spMk id="13" creationId="{F6085BF3-3883-4746-97F5-B7328BE02480}"/>
          </ac:spMkLst>
        </pc:spChg>
        <pc:spChg chg="add">
          <ac:chgData name="Cristin Volz" userId="6db4693f5f57aa3b" providerId="LiveId" clId="{32D6F2DB-8344-4B04-A516-2A43E41CDB98}" dt="2018-01-16T08:27:26.696" v="1096" actId="2696"/>
          <ac:spMkLst>
            <pc:docMk/>
            <pc:sldMk cId="3043175710" sldId="259"/>
            <ac:spMk id="15" creationId="{36098FE0-3EEE-4503-B8F3-C1D2A31D1163}"/>
          </ac:spMkLst>
        </pc:spChg>
        <pc:spChg chg="add">
          <ac:chgData name="Cristin Volz" userId="6db4693f5f57aa3b" providerId="LiveId" clId="{32D6F2DB-8344-4B04-A516-2A43E41CDB98}" dt="2018-01-16T08:27:26.696" v="1096" actId="2696"/>
          <ac:spMkLst>
            <pc:docMk/>
            <pc:sldMk cId="3043175710" sldId="259"/>
            <ac:spMk id="16" creationId="{9E0109B9-6923-4561-A1D6-F5984D2556E2}"/>
          </ac:spMkLst>
        </pc:spChg>
        <pc:grpChg chg="add del mod">
          <ac:chgData name="Cristin Volz" userId="6db4693f5f57aa3b" providerId="LiveId" clId="{32D6F2DB-8344-4B04-A516-2A43E41CDB98}" dt="2018-01-16T08:18:58.194" v="974" actId="478"/>
          <ac:grpSpMkLst>
            <pc:docMk/>
            <pc:sldMk cId="3043175710" sldId="259"/>
            <ac:grpSpMk id="5" creationId="{24C3082E-26CD-40E7-966B-0A294E7EB226}"/>
          </ac:grpSpMkLst>
        </pc:grpChg>
        <pc:grpChg chg="add del mod">
          <ac:chgData name="Cristin Volz" userId="6db4693f5f57aa3b" providerId="LiveId" clId="{32D6F2DB-8344-4B04-A516-2A43E41CDB98}" dt="2018-01-16T08:27:54.449" v="1104" actId="478"/>
          <ac:grpSpMkLst>
            <pc:docMk/>
            <pc:sldMk cId="3043175710" sldId="259"/>
            <ac:grpSpMk id="8" creationId="{5FF8FC5A-D5A9-4D45-B092-A48E9B202AF4}"/>
          </ac:grpSpMkLst>
        </pc:grpChg>
        <pc:grpChg chg="add del mod">
          <ac:chgData name="Cristin Volz" userId="6db4693f5f57aa3b" providerId="LiveId" clId="{32D6F2DB-8344-4B04-A516-2A43E41CDB98}" dt="2018-01-16T08:27:05.149" v="1094" actId="478"/>
          <ac:grpSpMkLst>
            <pc:docMk/>
            <pc:sldMk cId="3043175710" sldId="259"/>
            <ac:grpSpMk id="11" creationId="{7959D401-4B9A-4895-A8B4-D3675E0E2ABF}"/>
          </ac:grpSpMkLst>
        </pc:grpChg>
        <pc:grpChg chg="add mod ord">
          <ac:chgData name="Cristin Volz" userId="6db4693f5f57aa3b" providerId="LiveId" clId="{32D6F2DB-8344-4B04-A516-2A43E41CDB98}" dt="2018-01-16T08:46:33.358" v="1497" actId="2696"/>
          <ac:grpSpMkLst>
            <pc:docMk/>
            <pc:sldMk cId="3043175710" sldId="259"/>
            <ac:grpSpMk id="14" creationId="{9BADA3BE-8D50-4E4E-A2D2-2B1CB416E03A}"/>
          </ac:grpSpMkLst>
        </pc:grpChg>
        <pc:picChg chg="add mod">
          <ac:chgData name="Cristin Volz" userId="6db4693f5f57aa3b" providerId="LiveId" clId="{32D6F2DB-8344-4B04-A516-2A43E41CDB98}" dt="2018-01-16T08:35:39.426" v="1446" actId="1076"/>
          <ac:picMkLst>
            <pc:docMk/>
            <pc:sldMk cId="3043175710" sldId="259"/>
            <ac:picMk id="18" creationId="{038F266D-73D6-44F7-B781-7A021882DF47}"/>
          </ac:picMkLst>
        </pc:picChg>
        <pc:picChg chg="add mod">
          <ac:chgData name="Cristin Volz" userId="6db4693f5f57aa3b" providerId="LiveId" clId="{32D6F2DB-8344-4B04-A516-2A43E41CDB98}" dt="2018-01-16T08:31:53.077" v="1278" actId="1076"/>
          <ac:picMkLst>
            <pc:docMk/>
            <pc:sldMk cId="3043175710" sldId="259"/>
            <ac:picMk id="20" creationId="{B2659DA4-44FB-4CEF-A742-BC6B54D645D7}"/>
          </ac:picMkLst>
        </pc:picChg>
        <pc:picChg chg="add mod">
          <ac:chgData name="Cristin Volz" userId="6db4693f5f57aa3b" providerId="LiveId" clId="{32D6F2DB-8344-4B04-A516-2A43E41CDB98}" dt="2018-01-16T08:31:53.077" v="1278" actId="1076"/>
          <ac:picMkLst>
            <pc:docMk/>
            <pc:sldMk cId="3043175710" sldId="259"/>
            <ac:picMk id="22" creationId="{8701639A-79D7-44A7-B87C-9E422ED48070}"/>
          </ac:picMkLst>
        </pc:picChg>
        <pc:picChg chg="add mod">
          <ac:chgData name="Cristin Volz" userId="6db4693f5f57aa3b" providerId="LiveId" clId="{32D6F2DB-8344-4B04-A516-2A43E41CDB98}" dt="2018-01-16T08:35:43.263" v="1447" actId="1076"/>
          <ac:picMkLst>
            <pc:docMk/>
            <pc:sldMk cId="3043175710" sldId="259"/>
            <ac:picMk id="24" creationId="{BEE88A10-6A09-423B-A61B-27AC424B9D7F}"/>
          </ac:picMkLst>
        </pc:picChg>
      </pc:sldChg>
      <pc:sldChg chg="modSp add modTransition">
        <pc:chgData name="Cristin Volz" userId="6db4693f5f57aa3b" providerId="LiveId" clId="{32D6F2DB-8344-4B04-A516-2A43E41CDB98}" dt="2018-01-16T09:23:59.128" v="1818" actId="313"/>
        <pc:sldMkLst>
          <pc:docMk/>
          <pc:sldMk cId="1148118371" sldId="260"/>
        </pc:sldMkLst>
        <pc:spChg chg="mod">
          <ac:chgData name="Cristin Volz" userId="6db4693f5f57aa3b" providerId="LiveId" clId="{32D6F2DB-8344-4B04-A516-2A43E41CDB98}" dt="2018-01-16T07:52:51.600" v="421" actId="20577"/>
          <ac:spMkLst>
            <pc:docMk/>
            <pc:sldMk cId="1148118371" sldId="260"/>
            <ac:spMk id="2" creationId="{78B5B57D-8FAD-4FEC-8C51-CF348DBC0558}"/>
          </ac:spMkLst>
        </pc:spChg>
        <pc:spChg chg="mod">
          <ac:chgData name="Cristin Volz" userId="6db4693f5f57aa3b" providerId="LiveId" clId="{32D6F2DB-8344-4B04-A516-2A43E41CDB98}" dt="2018-01-16T07:53:22.436" v="459" actId="14"/>
          <ac:spMkLst>
            <pc:docMk/>
            <pc:sldMk cId="1148118371" sldId="260"/>
            <ac:spMk id="3" creationId="{6F50AA4E-9814-46DB-BA1F-D8F74F59E8C8}"/>
          </ac:spMkLst>
        </pc:spChg>
      </pc:sldChg>
      <pc:sldChg chg="modSp add modTransition">
        <pc:chgData name="Cristin Volz" userId="6db4693f5f57aa3b" providerId="LiveId" clId="{32D6F2DB-8344-4B04-A516-2A43E41CDB98}" dt="2018-01-16T09:23:59.128" v="1818" actId="313"/>
        <pc:sldMkLst>
          <pc:docMk/>
          <pc:sldMk cId="2212424151" sldId="261"/>
        </pc:sldMkLst>
        <pc:spChg chg="mod">
          <ac:chgData name="Cristin Volz" userId="6db4693f5f57aa3b" providerId="LiveId" clId="{32D6F2DB-8344-4B04-A516-2A43E41CDB98}" dt="2018-01-16T07:53:33.800" v="480" actId="20577"/>
          <ac:spMkLst>
            <pc:docMk/>
            <pc:sldMk cId="2212424151" sldId="261"/>
            <ac:spMk id="2" creationId="{6A4BD99D-7ADF-41FE-8C20-B2E417DFF862}"/>
          </ac:spMkLst>
        </pc:spChg>
        <pc:spChg chg="mod">
          <ac:chgData name="Cristin Volz" userId="6db4693f5f57aa3b" providerId="LiveId" clId="{32D6F2DB-8344-4B04-A516-2A43E41CDB98}" dt="2018-01-16T07:53:54.310" v="494" actId="15"/>
          <ac:spMkLst>
            <pc:docMk/>
            <pc:sldMk cId="2212424151" sldId="261"/>
            <ac:spMk id="3" creationId="{9B36E7B3-D84D-4E62-9BF5-BBB7CC4C1CF7}"/>
          </ac:spMkLst>
        </pc:spChg>
      </pc:sldChg>
      <pc:sldChg chg="addSp delSp modSp add modTransition">
        <pc:chgData name="Cristin Volz" userId="6db4693f5f57aa3b" providerId="LiveId" clId="{32D6F2DB-8344-4B04-A516-2A43E41CDB98}" dt="2018-01-16T09:24:10.973" v="1820" actId="313"/>
        <pc:sldMkLst>
          <pc:docMk/>
          <pc:sldMk cId="2359889015" sldId="262"/>
        </pc:sldMkLst>
        <pc:spChg chg="mod">
          <ac:chgData name="Cristin Volz" userId="6db4693f5f57aa3b" providerId="LiveId" clId="{32D6F2DB-8344-4B04-A516-2A43E41CDB98}" dt="2018-01-16T08:05:42.885" v="822" actId="20577"/>
          <ac:spMkLst>
            <pc:docMk/>
            <pc:sldMk cId="2359889015" sldId="262"/>
            <ac:spMk id="2" creationId="{86BC1847-1364-47E4-B35E-71628DC0E744}"/>
          </ac:spMkLst>
        </pc:spChg>
        <pc:graphicFrameChg chg="add mod">
          <ac:chgData name="Cristin Volz" userId="6db4693f5f57aa3b" providerId="LiveId" clId="{32D6F2DB-8344-4B04-A516-2A43E41CDB98}" dt="2018-01-16T08:28:05.955" v="1106" actId="2696"/>
          <ac:graphicFrameMkLst>
            <pc:docMk/>
            <pc:sldMk cId="2359889015" sldId="262"/>
            <ac:graphicFrameMk id="4" creationId="{316613DC-D2D9-435B-A212-D844E0D56606}"/>
          </ac:graphicFrameMkLst>
        </pc:graphicFrameChg>
        <pc:graphicFrameChg chg="add del mod">
          <ac:chgData name="Cristin Volz" userId="6db4693f5f57aa3b" providerId="LiveId" clId="{32D6F2DB-8344-4B04-A516-2A43E41CDB98}" dt="2018-01-16T08:03:33.474" v="771" actId="478"/>
          <ac:graphicFrameMkLst>
            <pc:docMk/>
            <pc:sldMk cId="2359889015" sldId="262"/>
            <ac:graphicFrameMk id="5" creationId="{E295FA0E-8D20-4482-9193-592A1022E4C0}"/>
          </ac:graphicFrameMkLst>
        </pc:graphicFrameChg>
        <pc:graphicFrameChg chg="add mod">
          <ac:chgData name="Cristin Volz" userId="6db4693f5f57aa3b" providerId="LiveId" clId="{32D6F2DB-8344-4B04-A516-2A43E41CDB98}" dt="2018-01-16T08:24:32.581" v="1082" actId="12100"/>
          <ac:graphicFrameMkLst>
            <pc:docMk/>
            <pc:sldMk cId="2359889015" sldId="262"/>
            <ac:graphicFrameMk id="6" creationId="{25090574-FD4A-496F-9946-472EE02B1A40}"/>
          </ac:graphicFrameMkLst>
        </pc:graphicFrameChg>
      </pc:sldChg>
      <pc:sldChg chg="addSp delSp modSp add modTransition">
        <pc:chgData name="Cristin Volz" userId="6db4693f5f57aa3b" providerId="LiveId" clId="{32D6F2DB-8344-4B04-A516-2A43E41CDB98}" dt="2018-01-16T09:58:00.769" v="2185" actId="313"/>
        <pc:sldMkLst>
          <pc:docMk/>
          <pc:sldMk cId="155673674" sldId="263"/>
        </pc:sldMkLst>
        <pc:spChg chg="mod">
          <ac:chgData name="Cristin Volz" userId="6db4693f5f57aa3b" providerId="LiveId" clId="{32D6F2DB-8344-4B04-A516-2A43E41CDB98}" dt="2018-01-16T08:29:43.026" v="1236" actId="20577"/>
          <ac:spMkLst>
            <pc:docMk/>
            <pc:sldMk cId="155673674" sldId="263"/>
            <ac:spMk id="2" creationId="{C8D34624-7655-4D31-8F6D-11BBD5C21BF9}"/>
          </ac:spMkLst>
        </pc:spChg>
        <pc:spChg chg="del mod">
          <ac:chgData name="Cristin Volz" userId="6db4693f5f57aa3b" providerId="LiveId" clId="{32D6F2DB-8344-4B04-A516-2A43E41CDB98}" dt="2018-01-16T08:32:09.353" v="1279" actId="931"/>
          <ac:spMkLst>
            <pc:docMk/>
            <pc:sldMk cId="155673674" sldId="263"/>
            <ac:spMk id="3" creationId="{3CDB54F0-A9EF-4310-AD76-F1C73978423D}"/>
          </ac:spMkLst>
        </pc:spChg>
        <pc:spChg chg="add">
          <ac:chgData name="Cristin Volz" userId="6db4693f5f57aa3b" providerId="LiveId" clId="{32D6F2DB-8344-4B04-A516-2A43E41CDB98}" dt="2018-01-16T08:18:25.841" v="970" actId="478"/>
          <ac:spMkLst>
            <pc:docMk/>
            <pc:sldMk cId="155673674" sldId="263"/>
            <ac:spMk id="9" creationId="{93D3F43F-8F16-4756-BA45-637F68C812D6}"/>
          </ac:spMkLst>
        </pc:spChg>
        <pc:spChg chg="add">
          <ac:chgData name="Cristin Volz" userId="6db4693f5f57aa3b" providerId="LiveId" clId="{32D6F2DB-8344-4B04-A516-2A43E41CDB98}" dt="2018-01-16T08:18:25.841" v="970" actId="478"/>
          <ac:spMkLst>
            <pc:docMk/>
            <pc:sldMk cId="155673674" sldId="263"/>
            <ac:spMk id="10" creationId="{C0ACE7A7-4122-4B69-82D2-D979A8C6E618}"/>
          </ac:spMkLst>
        </pc:spChg>
        <pc:spChg chg="add del mod">
          <ac:chgData name="Cristin Volz" userId="6db4693f5f57aa3b" providerId="LiveId" clId="{32D6F2DB-8344-4B04-A516-2A43E41CDB98}" dt="2018-01-16T08:32:20.722" v="1282" actId="478"/>
          <ac:spMkLst>
            <pc:docMk/>
            <pc:sldMk cId="155673674" sldId="263"/>
            <ac:spMk id="14" creationId="{5224C2D0-5241-4B45-AC86-A6F3553D64E2}"/>
          </ac:spMkLst>
        </pc:spChg>
        <pc:spChg chg="add mod">
          <ac:chgData name="Cristin Volz" userId="6db4693f5f57aa3b" providerId="LiveId" clId="{32D6F2DB-8344-4B04-A516-2A43E41CDB98}" dt="2018-01-16T09:58:00.769" v="2185" actId="313"/>
          <ac:spMkLst>
            <pc:docMk/>
            <pc:sldMk cId="155673674" sldId="263"/>
            <ac:spMk id="18" creationId="{30258756-C79B-4C3B-84B6-C6B110391C01}"/>
          </ac:spMkLst>
        </pc:spChg>
        <pc:grpChg chg="del">
          <ac:chgData name="Cristin Volz" userId="6db4693f5f57aa3b" providerId="LiveId" clId="{32D6F2DB-8344-4B04-A516-2A43E41CDB98}" dt="2018-01-16T08:18:35.353" v="972" actId="478"/>
          <ac:grpSpMkLst>
            <pc:docMk/>
            <pc:sldMk cId="155673674" sldId="263"/>
            <ac:grpSpMk id="5" creationId="{24C3082E-26CD-40E7-966B-0A294E7EB226}"/>
          </ac:grpSpMkLst>
        </pc:grpChg>
        <pc:grpChg chg="add del mod">
          <ac:chgData name="Cristin Volz" userId="6db4693f5f57aa3b" providerId="LiveId" clId="{32D6F2DB-8344-4B04-A516-2A43E41CDB98}" dt="2018-01-16T08:45:28.835" v="1494" actId="478"/>
          <ac:grpSpMkLst>
            <pc:docMk/>
            <pc:sldMk cId="155673674" sldId="263"/>
            <ac:grpSpMk id="8" creationId="{A7B43717-EF4C-4539-A872-D01C5D0C3960}"/>
          </ac:grpSpMkLst>
        </pc:grpChg>
        <pc:grpChg chg="add del">
          <ac:chgData name="Cristin Volz" userId="6db4693f5f57aa3b" providerId="LiveId" clId="{32D6F2DB-8344-4B04-A516-2A43E41CDB98}" dt="2018-01-16T08:45:13.823" v="1491" actId="478"/>
          <ac:grpSpMkLst>
            <pc:docMk/>
            <pc:sldMk cId="155673674" sldId="263"/>
            <ac:grpSpMk id="21" creationId="{96785C01-F30D-4223-B866-ABD6DAF7344D}"/>
          </ac:grpSpMkLst>
        </pc:grpChg>
        <pc:grpChg chg="add ord">
          <ac:chgData name="Cristin Volz" userId="6db4693f5f57aa3b" providerId="LiveId" clId="{32D6F2DB-8344-4B04-A516-2A43E41CDB98}" dt="2018-01-16T08:45:26.256" v="1493" actId="167"/>
          <ac:grpSpMkLst>
            <pc:docMk/>
            <pc:sldMk cId="155673674" sldId="263"/>
            <ac:grpSpMk id="24" creationId="{67D953D8-F73E-42C7-AA74-4190CBAB3A91}"/>
          </ac:grpSpMkLst>
        </pc:grpChg>
        <pc:picChg chg="add del mod">
          <ac:chgData name="Cristin Volz" userId="6db4693f5f57aa3b" providerId="LiveId" clId="{32D6F2DB-8344-4B04-A516-2A43E41CDB98}" dt="2018-01-16T08:32:12.944" v="1281" actId="478"/>
          <ac:picMkLst>
            <pc:docMk/>
            <pc:sldMk cId="155673674" sldId="263"/>
            <ac:picMk id="12" creationId="{DC29E7BE-8CDB-42CA-B5FC-7558D5E57069}"/>
          </ac:picMkLst>
        </pc:picChg>
        <pc:picChg chg="add del mod modCrop">
          <ac:chgData name="Cristin Volz" userId="6db4693f5f57aa3b" providerId="LiveId" clId="{32D6F2DB-8344-4B04-A516-2A43E41CDB98}" dt="2018-01-16T08:33:04.830" v="1289" actId="478"/>
          <ac:picMkLst>
            <pc:docMk/>
            <pc:sldMk cId="155673674" sldId="263"/>
            <ac:picMk id="16" creationId="{1AA9519D-06DF-480F-AE61-3344082AF880}"/>
          </ac:picMkLst>
        </pc:picChg>
        <pc:picChg chg="add mod modCrop">
          <ac:chgData name="Cristin Volz" userId="6db4693f5f57aa3b" providerId="LiveId" clId="{32D6F2DB-8344-4B04-A516-2A43E41CDB98}" dt="2018-01-16T08:33:55.611" v="1324" actId="1076"/>
          <ac:picMkLst>
            <pc:docMk/>
            <pc:sldMk cId="155673674" sldId="263"/>
            <ac:picMk id="20" creationId="{2B4B90FF-BF97-4A5E-8142-F309A5A868E1}"/>
          </ac:picMkLst>
        </pc:picChg>
      </pc:sldChg>
      <pc:sldChg chg="add del">
        <pc:chgData name="Cristin Volz" userId="6db4693f5f57aa3b" providerId="LiveId" clId="{32D6F2DB-8344-4B04-A516-2A43E41CDB98}" dt="2018-01-16T08:28:52.671" v="1108" actId="2696"/>
        <pc:sldMkLst>
          <pc:docMk/>
          <pc:sldMk cId="892285009" sldId="264"/>
        </pc:sldMkLst>
      </pc:sldChg>
      <pc:sldChg chg="delSp modSp add modTransition">
        <pc:chgData name="Cristin Volz" userId="6db4693f5f57aa3b" providerId="LiveId" clId="{32D6F2DB-8344-4B04-A516-2A43E41CDB98}" dt="2018-01-16T09:50:16.784" v="2095" actId="20577"/>
        <pc:sldMkLst>
          <pc:docMk/>
          <pc:sldMk cId="3814451367" sldId="264"/>
        </pc:sldMkLst>
        <pc:spChg chg="mod">
          <ac:chgData name="Cristin Volz" userId="6db4693f5f57aa3b" providerId="LiveId" clId="{32D6F2DB-8344-4B04-A516-2A43E41CDB98}" dt="2018-01-16T09:10:23.509" v="1642" actId="20577"/>
          <ac:spMkLst>
            <pc:docMk/>
            <pc:sldMk cId="3814451367" sldId="264"/>
            <ac:spMk id="2" creationId="{C8D34624-7655-4D31-8F6D-11BBD5C21BF9}"/>
          </ac:spMkLst>
        </pc:spChg>
        <pc:spChg chg="mod">
          <ac:chgData name="Cristin Volz" userId="6db4693f5f57aa3b" providerId="LiveId" clId="{32D6F2DB-8344-4B04-A516-2A43E41CDB98}" dt="2018-01-16T09:10:19.382" v="1627" actId="20577"/>
          <ac:spMkLst>
            <pc:docMk/>
            <pc:sldMk cId="3814451367" sldId="264"/>
            <ac:spMk id="10" creationId="{C0ACE7A7-4122-4B69-82D2-D979A8C6E618}"/>
          </ac:spMkLst>
        </pc:spChg>
        <pc:spChg chg="mod">
          <ac:chgData name="Cristin Volz" userId="6db4693f5f57aa3b" providerId="LiveId" clId="{32D6F2DB-8344-4B04-A516-2A43E41CDB98}" dt="2018-01-16T09:50:16.784" v="2095" actId="20577"/>
          <ac:spMkLst>
            <pc:docMk/>
            <pc:sldMk cId="3814451367" sldId="264"/>
            <ac:spMk id="18" creationId="{30258756-C79B-4C3B-84B6-C6B110391C01}"/>
          </ac:spMkLst>
        </pc:spChg>
        <pc:picChg chg="del">
          <ac:chgData name="Cristin Volz" userId="6db4693f5f57aa3b" providerId="LiveId" clId="{32D6F2DB-8344-4B04-A516-2A43E41CDB98}" dt="2018-01-16T08:47:16.316" v="1498" actId="478"/>
          <ac:picMkLst>
            <pc:docMk/>
            <pc:sldMk cId="3814451367" sldId="264"/>
            <ac:picMk id="20" creationId="{2B4B90FF-BF97-4A5E-8142-F309A5A868E1}"/>
          </ac:picMkLst>
        </pc:picChg>
      </pc:sldChg>
      <pc:sldChg chg="addSp delSp modSp add ord modTransition">
        <pc:chgData name="Cristin Volz" userId="6db4693f5f57aa3b" providerId="LiveId" clId="{32D6F2DB-8344-4B04-A516-2A43E41CDB98}" dt="2018-01-16T09:49:50.094" v="2088" actId="20577"/>
        <pc:sldMkLst>
          <pc:docMk/>
          <pc:sldMk cId="388987075" sldId="265"/>
        </pc:sldMkLst>
        <pc:spChg chg="mod">
          <ac:chgData name="Cristin Volz" userId="6db4693f5f57aa3b" providerId="LiveId" clId="{32D6F2DB-8344-4B04-A516-2A43E41CDB98}" dt="2018-01-16T09:49:50.094" v="2088" actId="20577"/>
          <ac:spMkLst>
            <pc:docMk/>
            <pc:sldMk cId="388987075" sldId="265"/>
            <ac:spMk id="2" creationId="{C8D34624-7655-4D31-8F6D-11BBD5C21BF9}"/>
          </ac:spMkLst>
        </pc:spChg>
        <pc:spChg chg="del">
          <ac:chgData name="Cristin Volz" userId="6db4693f5f57aa3b" providerId="LiveId" clId="{32D6F2DB-8344-4B04-A516-2A43E41CDB98}" dt="2018-01-16T08:56:50.733" v="1521" actId="931"/>
          <ac:spMkLst>
            <pc:docMk/>
            <pc:sldMk cId="388987075" sldId="265"/>
            <ac:spMk id="18" creationId="{30258756-C79B-4C3B-84B6-C6B110391C01}"/>
          </ac:spMkLst>
        </pc:spChg>
        <pc:picChg chg="add mod modCrop">
          <ac:chgData name="Cristin Volz" userId="6db4693f5f57aa3b" providerId="LiveId" clId="{32D6F2DB-8344-4B04-A516-2A43E41CDB98}" dt="2018-01-16T08:57:49.611" v="1533" actId="14100"/>
          <ac:picMkLst>
            <pc:docMk/>
            <pc:sldMk cId="388987075" sldId="265"/>
            <ac:picMk id="5" creationId="{8A13483F-588A-46B9-A2ED-5BBE356AC134}"/>
          </ac:picMkLst>
        </pc:picChg>
      </pc:sldChg>
      <pc:sldChg chg="add del">
        <pc:chgData name="Cristin Volz" userId="6db4693f5f57aa3b" providerId="LiveId" clId="{32D6F2DB-8344-4B04-A516-2A43E41CDB98}" dt="2018-01-16T08:28:52.734" v="1109" actId="2696"/>
        <pc:sldMkLst>
          <pc:docMk/>
          <pc:sldMk cId="2917256367" sldId="265"/>
        </pc:sldMkLst>
      </pc:sldChg>
      <pc:sldChg chg="add del">
        <pc:chgData name="Cristin Volz" userId="6db4693f5f57aa3b" providerId="LiveId" clId="{32D6F2DB-8344-4B04-A516-2A43E41CDB98}" dt="2018-01-16T08:58:06.716" v="1534" actId="2696"/>
        <pc:sldMkLst>
          <pc:docMk/>
          <pc:sldMk cId="3162722474" sldId="266"/>
        </pc:sldMkLst>
      </pc:sldChg>
      <pc:sldChg chg="addSp modSp add modTransition">
        <pc:chgData name="Cristin Volz" userId="6db4693f5f57aa3b" providerId="LiveId" clId="{32D6F2DB-8344-4B04-A516-2A43E41CDB98}" dt="2018-01-16T09:23:59.128" v="1818" actId="313"/>
        <pc:sldMkLst>
          <pc:docMk/>
          <pc:sldMk cId="3967866597" sldId="266"/>
        </pc:sldMkLst>
        <pc:spChg chg="mod">
          <ac:chgData name="Cristin Volz" userId="6db4693f5f57aa3b" providerId="LiveId" clId="{32D6F2DB-8344-4B04-A516-2A43E41CDB98}" dt="2018-01-16T09:06:43.450" v="1605" actId="20577"/>
          <ac:spMkLst>
            <pc:docMk/>
            <pc:sldMk cId="3967866597" sldId="266"/>
            <ac:spMk id="2" creationId="{C8D34624-7655-4D31-8F6D-11BBD5C21BF9}"/>
          </ac:spMkLst>
        </pc:spChg>
        <pc:spChg chg="mod">
          <ac:chgData name="Cristin Volz" userId="6db4693f5f57aa3b" providerId="LiveId" clId="{32D6F2DB-8344-4B04-A516-2A43E41CDB98}" dt="2018-01-16T09:06:37.699" v="1599" actId="20577"/>
          <ac:spMkLst>
            <pc:docMk/>
            <pc:sldMk cId="3967866597" sldId="266"/>
            <ac:spMk id="10" creationId="{C0ACE7A7-4122-4B69-82D2-D979A8C6E618}"/>
          </ac:spMkLst>
        </pc:spChg>
        <pc:picChg chg="mod modCrop">
          <ac:chgData name="Cristin Volz" userId="6db4693f5f57aa3b" providerId="LiveId" clId="{32D6F2DB-8344-4B04-A516-2A43E41CDB98}" dt="2018-01-16T09:06:28.936" v="1588" actId="1036"/>
          <ac:picMkLst>
            <pc:docMk/>
            <pc:sldMk cId="3967866597" sldId="266"/>
            <ac:picMk id="5" creationId="{8A13483F-588A-46B9-A2ED-5BBE356AC134}"/>
          </ac:picMkLst>
        </pc:picChg>
        <pc:picChg chg="add mod modCrop">
          <ac:chgData name="Cristin Volz" userId="6db4693f5f57aa3b" providerId="LiveId" clId="{32D6F2DB-8344-4B04-A516-2A43E41CDB98}" dt="2018-01-16T09:06:28.936" v="1588" actId="1036"/>
          <ac:picMkLst>
            <pc:docMk/>
            <pc:sldMk cId="3967866597" sldId="266"/>
            <ac:picMk id="11" creationId="{1AF56293-E47E-4AE8-8B54-14010A5BD7FC}"/>
          </ac:picMkLst>
        </pc:picChg>
      </pc:sldChg>
      <pc:sldChg chg="add del">
        <pc:chgData name="Cristin Volz" userId="6db4693f5f57aa3b" providerId="LiveId" clId="{32D6F2DB-8344-4B04-A516-2A43E41CDB98}" dt="2018-01-16T08:28:52.765" v="1110" actId="2696"/>
        <pc:sldMkLst>
          <pc:docMk/>
          <pc:sldMk cId="4228892071" sldId="266"/>
        </pc:sldMkLst>
      </pc:sldChg>
      <pc:sldChg chg="addSp delSp modSp add ord modTransition">
        <pc:chgData name="Cristin Volz" userId="6db4693f5f57aa3b" providerId="LiveId" clId="{32D6F2DB-8344-4B04-A516-2A43E41CDB98}" dt="2018-01-16T09:30:22.594" v="2039" actId="313"/>
        <pc:sldMkLst>
          <pc:docMk/>
          <pc:sldMk cId="1340930608" sldId="267"/>
        </pc:sldMkLst>
        <pc:spChg chg="mod">
          <ac:chgData name="Cristin Volz" userId="6db4693f5f57aa3b" providerId="LiveId" clId="{32D6F2DB-8344-4B04-A516-2A43E41CDB98}" dt="2018-01-16T09:24:56.759" v="1840" actId="20577"/>
          <ac:spMkLst>
            <pc:docMk/>
            <pc:sldMk cId="1340930608" sldId="267"/>
            <ac:spMk id="2" creationId="{C8D34624-7655-4D31-8F6D-11BBD5C21BF9}"/>
          </ac:spMkLst>
        </pc:spChg>
        <pc:spChg chg="add del mod">
          <ac:chgData name="Cristin Volz" userId="6db4693f5f57aa3b" providerId="LiveId" clId="{32D6F2DB-8344-4B04-A516-2A43E41CDB98}" dt="2018-01-16T09:26:02.253" v="1908" actId="313"/>
          <ac:spMkLst>
            <pc:docMk/>
            <pc:sldMk cId="1340930608" sldId="267"/>
            <ac:spMk id="6" creationId="{909C36ED-6F42-43BB-AAA5-26F53D7D01CF}"/>
          </ac:spMkLst>
        </pc:spChg>
        <pc:spChg chg="add mod">
          <ac:chgData name="Cristin Volz" userId="6db4693f5f57aa3b" providerId="LiveId" clId="{32D6F2DB-8344-4B04-A516-2A43E41CDB98}" dt="2018-01-16T09:29:50.762" v="1999" actId="20577"/>
          <ac:spMkLst>
            <pc:docMk/>
            <pc:sldMk cId="1340930608" sldId="267"/>
            <ac:spMk id="7" creationId="{CD1DF1FF-EE7B-400C-9792-A9F68BA1AFC9}"/>
          </ac:spMkLst>
        </pc:spChg>
        <pc:spChg chg="mod">
          <ac:chgData name="Cristin Volz" userId="6db4693f5f57aa3b" providerId="LiveId" clId="{32D6F2DB-8344-4B04-A516-2A43E41CDB98}" dt="2018-01-16T09:25:10.737" v="1877" actId="20577"/>
          <ac:spMkLst>
            <pc:docMk/>
            <pc:sldMk cId="1340930608" sldId="267"/>
            <ac:spMk id="10" creationId="{C0ACE7A7-4122-4B69-82D2-D979A8C6E618}"/>
          </ac:spMkLst>
        </pc:spChg>
        <pc:spChg chg="add mod">
          <ac:chgData name="Cristin Volz" userId="6db4693f5f57aa3b" providerId="LiveId" clId="{32D6F2DB-8344-4B04-A516-2A43E41CDB98}" dt="2018-01-16T09:30:03.569" v="2026" actId="20577"/>
          <ac:spMkLst>
            <pc:docMk/>
            <pc:sldMk cId="1340930608" sldId="267"/>
            <ac:spMk id="12" creationId="{7EEACDCD-26FD-4E54-B119-0FF5B478C451}"/>
          </ac:spMkLst>
        </pc:spChg>
        <pc:picChg chg="del">
          <ac:chgData name="Cristin Volz" userId="6db4693f5f57aa3b" providerId="LiveId" clId="{32D6F2DB-8344-4B04-A516-2A43E41CDB98}" dt="2018-01-16T09:25:31.701" v="1878" actId="478"/>
          <ac:picMkLst>
            <pc:docMk/>
            <pc:sldMk cId="1340930608" sldId="267"/>
            <ac:picMk id="5" creationId="{8A13483F-588A-46B9-A2ED-5BBE356AC134}"/>
          </ac:picMkLst>
        </pc:picChg>
        <pc:picChg chg="del">
          <ac:chgData name="Cristin Volz" userId="6db4693f5f57aa3b" providerId="LiveId" clId="{32D6F2DB-8344-4B04-A516-2A43E41CDB98}" dt="2018-01-16T09:25:35.507" v="1880" actId="478"/>
          <ac:picMkLst>
            <pc:docMk/>
            <pc:sldMk cId="1340930608" sldId="267"/>
            <ac:picMk id="11" creationId="{1AF56293-E47E-4AE8-8B54-14010A5BD7FC}"/>
          </ac:picMkLst>
        </pc:picChg>
      </pc:sldChg>
      <pc:sldChg chg="add del">
        <pc:chgData name="Cristin Volz" userId="6db4693f5f57aa3b" providerId="LiveId" clId="{32D6F2DB-8344-4B04-A516-2A43E41CDB98}" dt="2018-01-16T08:28:52.788" v="1111" actId="2696"/>
        <pc:sldMkLst>
          <pc:docMk/>
          <pc:sldMk cId="3688880817" sldId="267"/>
        </pc:sldMkLst>
      </pc:sldChg>
      <pc:sldChg chg="addSp delSp modSp add del mod setBg">
        <pc:chgData name="Cristin Volz" userId="6db4693f5f57aa3b" providerId="LiveId" clId="{32D6F2DB-8344-4B04-A516-2A43E41CDB98}" dt="2018-01-16T09:16:54.845" v="1663" actId="2696"/>
        <pc:sldMkLst>
          <pc:docMk/>
          <pc:sldMk cId="28052013" sldId="268"/>
        </pc:sldMkLst>
        <pc:spChg chg="mod ord">
          <ac:chgData name="Cristin Volz" userId="6db4693f5f57aa3b" providerId="LiveId" clId="{32D6F2DB-8344-4B04-A516-2A43E41CDB98}" dt="2018-01-16T09:16:37.955" v="1662" actId="26606"/>
          <ac:spMkLst>
            <pc:docMk/>
            <pc:sldMk cId="28052013" sldId="268"/>
            <ac:spMk id="2" creationId="{8421509E-0567-49A2-B269-AD4A7EAFFC27}"/>
          </ac:spMkLst>
        </pc:spChg>
        <pc:spChg chg="del">
          <ac:chgData name="Cristin Volz" userId="6db4693f5f57aa3b" providerId="LiveId" clId="{32D6F2DB-8344-4B04-A516-2A43E41CDB98}" dt="2018-01-16T09:16:06.428" v="1646" actId="931"/>
          <ac:spMkLst>
            <pc:docMk/>
            <pc:sldMk cId="28052013" sldId="268"/>
            <ac:spMk id="3" creationId="{A21AC868-9814-4376-BE61-E214B04BB80C}"/>
          </ac:spMkLst>
        </pc:spChg>
        <pc:spChg chg="mod">
          <ac:chgData name="Cristin Volz" userId="6db4693f5f57aa3b" providerId="LiveId" clId="{32D6F2DB-8344-4B04-A516-2A43E41CDB98}" dt="2018-01-16T09:16:37.955" v="1662" actId="26606"/>
          <ac:spMkLst>
            <pc:docMk/>
            <pc:sldMk cId="28052013" sldId="268"/>
            <ac:spMk id="4" creationId="{30FC028A-3030-4E41-9C55-29F8B8FCE6CF}"/>
          </ac:spMkLst>
        </pc:spChg>
        <pc:spChg chg="mod">
          <ac:chgData name="Cristin Volz" userId="6db4693f5f57aa3b" providerId="LiveId" clId="{32D6F2DB-8344-4B04-A516-2A43E41CDB98}" dt="2018-01-16T09:16:37.955" v="1662" actId="26606"/>
          <ac:spMkLst>
            <pc:docMk/>
            <pc:sldMk cId="28052013" sldId="268"/>
            <ac:spMk id="5" creationId="{9D738E77-49F5-44D4-A6B3-3E7267AC8379}"/>
          </ac:spMkLst>
        </pc:spChg>
        <pc:spChg chg="add del">
          <ac:chgData name="Cristin Volz" userId="6db4693f5f57aa3b" providerId="LiveId" clId="{32D6F2DB-8344-4B04-A516-2A43E41CDB98}" dt="2018-01-16T09:16:18.859" v="1649" actId="26606"/>
          <ac:spMkLst>
            <pc:docMk/>
            <pc:sldMk cId="28052013" sldId="268"/>
            <ac:spMk id="12" creationId="{74C03E86-7F68-47B7-84BA-21BAD16C60E5}"/>
          </ac:spMkLst>
        </pc:spChg>
        <pc:spChg chg="add del">
          <ac:chgData name="Cristin Volz" userId="6db4693f5f57aa3b" providerId="LiveId" clId="{32D6F2DB-8344-4B04-A516-2A43E41CDB98}" dt="2018-01-16T09:16:18.859" v="1649" actId="26606"/>
          <ac:spMkLst>
            <pc:docMk/>
            <pc:sldMk cId="28052013" sldId="268"/>
            <ac:spMk id="14" creationId="{7082EDE4-622F-4DCE-9A45-FF343F4DA824}"/>
          </ac:spMkLst>
        </pc:spChg>
        <pc:spChg chg="add del">
          <ac:chgData name="Cristin Volz" userId="6db4693f5f57aa3b" providerId="LiveId" clId="{32D6F2DB-8344-4B04-A516-2A43E41CDB98}" dt="2018-01-16T09:16:22.608" v="1651" actId="26606"/>
          <ac:spMkLst>
            <pc:docMk/>
            <pc:sldMk cId="28052013" sldId="268"/>
            <ac:spMk id="16" creationId="{74C03E86-7F68-47B7-84BA-21BAD16C60E5}"/>
          </ac:spMkLst>
        </pc:spChg>
        <pc:spChg chg="add del">
          <ac:chgData name="Cristin Volz" userId="6db4693f5f57aa3b" providerId="LiveId" clId="{32D6F2DB-8344-4B04-A516-2A43E41CDB98}" dt="2018-01-16T09:16:22.608" v="1651" actId="26606"/>
          <ac:spMkLst>
            <pc:docMk/>
            <pc:sldMk cId="28052013" sldId="268"/>
            <ac:spMk id="17" creationId="{8977846B-3E2A-49C0-873D-DADC1D674F08}"/>
          </ac:spMkLst>
        </pc:spChg>
        <pc:spChg chg="add del">
          <ac:chgData name="Cristin Volz" userId="6db4693f5f57aa3b" providerId="LiveId" clId="{32D6F2DB-8344-4B04-A516-2A43E41CDB98}" dt="2018-01-16T09:16:25.999" v="1655" actId="26606"/>
          <ac:spMkLst>
            <pc:docMk/>
            <pc:sldMk cId="28052013" sldId="268"/>
            <ac:spMk id="18" creationId="{3960A255-5D7F-455B-9869-0536C927E47D}"/>
          </ac:spMkLst>
        </pc:spChg>
        <pc:spChg chg="add del">
          <ac:chgData name="Cristin Volz" userId="6db4693f5f57aa3b" providerId="LiveId" clId="{32D6F2DB-8344-4B04-A516-2A43E41CDB98}" dt="2018-01-16T09:16:23.945" v="1653" actId="26606"/>
          <ac:spMkLst>
            <pc:docMk/>
            <pc:sldMk cId="28052013" sldId="268"/>
            <ac:spMk id="19" creationId="{DAD47858-7A44-47E5-AC94-E528B41D13BB}"/>
          </ac:spMkLst>
        </pc:spChg>
        <pc:spChg chg="add del">
          <ac:chgData name="Cristin Volz" userId="6db4693f5f57aa3b" providerId="LiveId" clId="{32D6F2DB-8344-4B04-A516-2A43E41CDB98}" dt="2018-01-16T09:16:23.945" v="1653" actId="26606"/>
          <ac:spMkLst>
            <pc:docMk/>
            <pc:sldMk cId="28052013" sldId="268"/>
            <ac:spMk id="20" creationId="{8463C51E-4C59-4602-8432-5BB95E37812E}"/>
          </ac:spMkLst>
        </pc:spChg>
        <pc:spChg chg="add del">
          <ac:chgData name="Cristin Volz" userId="6db4693f5f57aa3b" providerId="LiveId" clId="{32D6F2DB-8344-4B04-A516-2A43E41CDB98}" dt="2018-01-16T09:16:23.945" v="1653" actId="26606"/>
          <ac:spMkLst>
            <pc:docMk/>
            <pc:sldMk cId="28052013" sldId="268"/>
            <ac:spMk id="21" creationId="{53BD741A-3F41-45C2-A7D1-440BB2354A52}"/>
          </ac:spMkLst>
        </pc:spChg>
        <pc:spChg chg="add del">
          <ac:chgData name="Cristin Volz" userId="6db4693f5f57aa3b" providerId="LiveId" clId="{32D6F2DB-8344-4B04-A516-2A43E41CDB98}" dt="2018-01-16T09:16:25.999" v="1655" actId="26606"/>
          <ac:spMkLst>
            <pc:docMk/>
            <pc:sldMk cId="28052013" sldId="268"/>
            <ac:spMk id="23" creationId="{44D0BD74-2F0E-4D34-9C06-662E0DE5F07E}"/>
          </ac:spMkLst>
        </pc:spChg>
        <pc:spChg chg="add del">
          <ac:chgData name="Cristin Volz" userId="6db4693f5f57aa3b" providerId="LiveId" clId="{32D6F2DB-8344-4B04-A516-2A43E41CDB98}" dt="2018-01-16T09:16:25.999" v="1655" actId="26606"/>
          <ac:spMkLst>
            <pc:docMk/>
            <pc:sldMk cId="28052013" sldId="268"/>
            <ac:spMk id="24" creationId="{B60D0427-02A1-4FCC-A96A-C32F7D542048}"/>
          </ac:spMkLst>
        </pc:spChg>
        <pc:spChg chg="add del">
          <ac:chgData name="Cristin Volz" userId="6db4693f5f57aa3b" providerId="LiveId" clId="{32D6F2DB-8344-4B04-A516-2A43E41CDB98}" dt="2018-01-16T09:16:25.999" v="1655" actId="26606"/>
          <ac:spMkLst>
            <pc:docMk/>
            <pc:sldMk cId="28052013" sldId="268"/>
            <ac:spMk id="25" creationId="{64A01B2C-270B-4617-9CE3-8AB51AC0DA38}"/>
          </ac:spMkLst>
        </pc:spChg>
        <pc:spChg chg="add del">
          <ac:chgData name="Cristin Volz" userId="6db4693f5f57aa3b" providerId="LiveId" clId="{32D6F2DB-8344-4B04-A516-2A43E41CDB98}" dt="2018-01-16T09:16:29.813" v="1657" actId="26606"/>
          <ac:spMkLst>
            <pc:docMk/>
            <pc:sldMk cId="28052013" sldId="268"/>
            <ac:spMk id="27" creationId="{A14CE2B0-0F0F-433D-8ED6-770921C984DF}"/>
          </ac:spMkLst>
        </pc:spChg>
        <pc:spChg chg="add del">
          <ac:chgData name="Cristin Volz" userId="6db4693f5f57aa3b" providerId="LiveId" clId="{32D6F2DB-8344-4B04-A516-2A43E41CDB98}" dt="2018-01-16T09:16:29.813" v="1657" actId="26606"/>
          <ac:spMkLst>
            <pc:docMk/>
            <pc:sldMk cId="28052013" sldId="268"/>
            <ac:spMk id="28" creationId="{321BD1B5-BC4F-463C-8AEE-6C9A34F1816D}"/>
          </ac:spMkLst>
        </pc:spChg>
        <pc:spChg chg="add del">
          <ac:chgData name="Cristin Volz" userId="6db4693f5f57aa3b" providerId="LiveId" clId="{32D6F2DB-8344-4B04-A516-2A43E41CDB98}" dt="2018-01-16T09:16:29.813" v="1657" actId="26606"/>
          <ac:spMkLst>
            <pc:docMk/>
            <pc:sldMk cId="28052013" sldId="268"/>
            <ac:spMk id="29" creationId="{258269F3-5453-4826-9069-BF69EEF5F890}"/>
          </ac:spMkLst>
        </pc:spChg>
        <pc:spChg chg="add del">
          <ac:chgData name="Cristin Volz" userId="6db4693f5f57aa3b" providerId="LiveId" clId="{32D6F2DB-8344-4B04-A516-2A43E41CDB98}" dt="2018-01-16T09:16:30.741" v="1659" actId="26606"/>
          <ac:spMkLst>
            <pc:docMk/>
            <pc:sldMk cId="28052013" sldId="268"/>
            <ac:spMk id="31" creationId="{74C03E86-7F68-47B7-84BA-21BAD16C60E5}"/>
          </ac:spMkLst>
        </pc:spChg>
        <pc:spChg chg="add del">
          <ac:chgData name="Cristin Volz" userId="6db4693f5f57aa3b" providerId="LiveId" clId="{32D6F2DB-8344-4B04-A516-2A43E41CDB98}" dt="2018-01-16T09:16:30.741" v="1659" actId="26606"/>
          <ac:spMkLst>
            <pc:docMk/>
            <pc:sldMk cId="28052013" sldId="268"/>
            <ac:spMk id="32" creationId="{71EF51DA-176E-42D7-B891-7F1A205B3323}"/>
          </ac:spMkLst>
        </pc:spChg>
        <pc:spChg chg="add del">
          <ac:chgData name="Cristin Volz" userId="6db4693f5f57aa3b" providerId="LiveId" clId="{32D6F2DB-8344-4B04-A516-2A43E41CDB98}" dt="2018-01-16T09:16:37.937" v="1661" actId="26606"/>
          <ac:spMkLst>
            <pc:docMk/>
            <pc:sldMk cId="28052013" sldId="268"/>
            <ac:spMk id="34" creationId="{74C03E86-7F68-47B7-84BA-21BAD16C60E5}"/>
          </ac:spMkLst>
        </pc:spChg>
        <pc:spChg chg="add del">
          <ac:chgData name="Cristin Volz" userId="6db4693f5f57aa3b" providerId="LiveId" clId="{32D6F2DB-8344-4B04-A516-2A43E41CDB98}" dt="2018-01-16T09:16:37.937" v="1661" actId="26606"/>
          <ac:spMkLst>
            <pc:docMk/>
            <pc:sldMk cId="28052013" sldId="268"/>
            <ac:spMk id="35" creationId="{5DECD56C-FF89-48FE-A3C5-9D8B341854CD}"/>
          </ac:spMkLst>
        </pc:spChg>
        <pc:spChg chg="add del">
          <ac:chgData name="Cristin Volz" userId="6db4693f5f57aa3b" providerId="LiveId" clId="{32D6F2DB-8344-4B04-A516-2A43E41CDB98}" dt="2018-01-16T09:16:37.937" v="1661" actId="26606"/>
          <ac:spMkLst>
            <pc:docMk/>
            <pc:sldMk cId="28052013" sldId="268"/>
            <ac:spMk id="36" creationId="{9C581D33-59DD-4E2E-83E1-EC7AECD501E7}"/>
          </ac:spMkLst>
        </pc:spChg>
        <pc:spChg chg="add del">
          <ac:chgData name="Cristin Volz" userId="6db4693f5f57aa3b" providerId="LiveId" clId="{32D6F2DB-8344-4B04-A516-2A43E41CDB98}" dt="2018-01-16T09:16:37.937" v="1661" actId="26606"/>
          <ac:spMkLst>
            <pc:docMk/>
            <pc:sldMk cId="28052013" sldId="268"/>
            <ac:spMk id="37" creationId="{E3777CD7-95C1-45EB-91AE-369E6C965649}"/>
          </ac:spMkLst>
        </pc:spChg>
        <pc:spChg chg="add">
          <ac:chgData name="Cristin Volz" userId="6db4693f5f57aa3b" providerId="LiveId" clId="{32D6F2DB-8344-4B04-A516-2A43E41CDB98}" dt="2018-01-16T09:16:37.955" v="1662" actId="26606"/>
          <ac:spMkLst>
            <pc:docMk/>
            <pc:sldMk cId="28052013" sldId="268"/>
            <ac:spMk id="39" creationId="{74C03E86-7F68-47B7-84BA-21BAD16C60E5}"/>
          </ac:spMkLst>
        </pc:spChg>
        <pc:spChg chg="add">
          <ac:chgData name="Cristin Volz" userId="6db4693f5f57aa3b" providerId="LiveId" clId="{32D6F2DB-8344-4B04-A516-2A43E41CDB98}" dt="2018-01-16T09:16:37.955" v="1662" actId="26606"/>
          <ac:spMkLst>
            <pc:docMk/>
            <pc:sldMk cId="28052013" sldId="268"/>
            <ac:spMk id="40" creationId="{B009BA3C-DDED-42D6-A353-3D3996DD7C76}"/>
          </ac:spMkLst>
        </pc:spChg>
        <pc:spChg chg="add">
          <ac:chgData name="Cristin Volz" userId="6db4693f5f57aa3b" providerId="LiveId" clId="{32D6F2DB-8344-4B04-A516-2A43E41CDB98}" dt="2018-01-16T09:16:37.955" v="1662" actId="26606"/>
          <ac:spMkLst>
            <pc:docMk/>
            <pc:sldMk cId="28052013" sldId="268"/>
            <ac:spMk id="41" creationId="{36CF0E3A-B5A8-4A26-BA7F-A25F865FDABE}"/>
          </ac:spMkLst>
        </pc:spChg>
        <pc:picChg chg="add mod">
          <ac:chgData name="Cristin Volz" userId="6db4693f5f57aa3b" providerId="LiveId" clId="{32D6F2DB-8344-4B04-A516-2A43E41CDB98}" dt="2018-01-16T09:16:37.955" v="1662" actId="26606"/>
          <ac:picMkLst>
            <pc:docMk/>
            <pc:sldMk cId="28052013" sldId="268"/>
            <ac:picMk id="7" creationId="{B57A3CA7-BEC7-4318-9D41-07EC39E0551C}"/>
          </ac:picMkLst>
        </pc:picChg>
      </pc:sldChg>
      <pc:sldChg chg="add del">
        <pc:chgData name="Cristin Volz" userId="6db4693f5f57aa3b" providerId="LiveId" clId="{32D6F2DB-8344-4B04-A516-2A43E41CDB98}" dt="2018-01-16T08:28:52.810" v="1112" actId="2696"/>
        <pc:sldMkLst>
          <pc:docMk/>
          <pc:sldMk cId="1905171359" sldId="268"/>
        </pc:sldMkLst>
      </pc:sldChg>
      <pc:sldChg chg="add del">
        <pc:chgData name="Cristin Volz" userId="6db4693f5f57aa3b" providerId="LiveId" clId="{32D6F2DB-8344-4B04-A516-2A43E41CDB98}" dt="2018-01-16T08:28:52.833" v="1113" actId="2696"/>
        <pc:sldMkLst>
          <pc:docMk/>
          <pc:sldMk cId="1498717464" sldId="269"/>
        </pc:sldMkLst>
      </pc:sldChg>
      <pc:sldChg chg="modSp add modTransition">
        <pc:chgData name="Cristin Volz" userId="6db4693f5f57aa3b" providerId="LiveId" clId="{32D6F2DB-8344-4B04-A516-2A43E41CDB98}" dt="2018-01-16T22:53:57.309" v="2242" actId="120"/>
        <pc:sldMkLst>
          <pc:docMk/>
          <pc:sldMk cId="2280865224" sldId="269"/>
        </pc:sldMkLst>
        <pc:spChg chg="mod">
          <ac:chgData name="Cristin Volz" userId="6db4693f5f57aa3b" providerId="LiveId" clId="{32D6F2DB-8344-4B04-A516-2A43E41CDB98}" dt="2018-01-16T09:17:33.065" v="1685" actId="20577"/>
          <ac:spMkLst>
            <pc:docMk/>
            <pc:sldMk cId="2280865224" sldId="269"/>
            <ac:spMk id="2" creationId="{C9476900-1A59-43CC-AA8B-85835E4F3C80}"/>
          </ac:spMkLst>
        </pc:spChg>
        <pc:spChg chg="mod">
          <ac:chgData name="Cristin Volz" userId="6db4693f5f57aa3b" providerId="LiveId" clId="{32D6F2DB-8344-4B04-A516-2A43E41CDB98}" dt="2018-01-16T22:53:57.309" v="2242" actId="120"/>
          <ac:spMkLst>
            <pc:docMk/>
            <pc:sldMk cId="2280865224" sldId="269"/>
            <ac:spMk id="4" creationId="{E9C3DECC-838E-4DDB-9E13-D5663D3A5F25}"/>
          </ac:spMkLst>
        </pc:spChg>
      </pc:sldChg>
      <pc:sldChg chg="add del">
        <pc:chgData name="Cristin Volz" userId="6db4693f5f57aa3b" providerId="LiveId" clId="{32D6F2DB-8344-4B04-A516-2A43E41CDB98}" dt="2018-01-16T09:18:17.442" v="1693" actId="2696"/>
        <pc:sldMkLst>
          <pc:docMk/>
          <pc:sldMk cId="944176266" sldId="270"/>
        </pc:sldMkLst>
      </pc:sldChg>
      <pc:sldChg chg="add del">
        <pc:chgData name="Cristin Volz" userId="6db4693f5f57aa3b" providerId="LiveId" clId="{32D6F2DB-8344-4B04-A516-2A43E41CDB98}" dt="2018-01-16T08:28:52.852" v="1114" actId="2696"/>
        <pc:sldMkLst>
          <pc:docMk/>
          <pc:sldMk cId="1950874179" sldId="270"/>
        </pc:sldMkLst>
      </pc:sldChg>
      <pc:sldChg chg="modSp add modTransition">
        <pc:chgData name="Cristin Volz" userId="6db4693f5f57aa3b" providerId="LiveId" clId="{32D6F2DB-8344-4B04-A516-2A43E41CDB98}" dt="2018-01-16T09:23:59.128" v="1818" actId="313"/>
        <pc:sldMkLst>
          <pc:docMk/>
          <pc:sldMk cId="352597685" sldId="271"/>
        </pc:sldMkLst>
        <pc:spChg chg="mod">
          <ac:chgData name="Cristin Volz" userId="6db4693f5f57aa3b" providerId="LiveId" clId="{32D6F2DB-8344-4B04-A516-2A43E41CDB98}" dt="2018-01-16T09:19:07.753" v="1726" actId="20577"/>
          <ac:spMkLst>
            <pc:docMk/>
            <pc:sldMk cId="352597685" sldId="271"/>
            <ac:spMk id="4" creationId="{E9C3DECC-838E-4DDB-9E13-D5663D3A5F25}"/>
          </ac:spMkLst>
        </pc:spChg>
      </pc:sldChg>
      <pc:sldChg chg="addSp delSp modSp add del">
        <pc:chgData name="Cristin Volz" userId="6db4693f5f57aa3b" providerId="LiveId" clId="{32D6F2DB-8344-4B04-A516-2A43E41CDB98}" dt="2018-01-16T08:28:52.614" v="1107" actId="2696"/>
        <pc:sldMkLst>
          <pc:docMk/>
          <pc:sldMk cId="2565806985" sldId="271"/>
        </pc:sldMkLst>
        <pc:spChg chg="mod">
          <ac:chgData name="Cristin Volz" userId="6db4693f5f57aa3b" providerId="LiveId" clId="{32D6F2DB-8344-4B04-A516-2A43E41CDB98}" dt="2018-01-16T08:24:51.173" v="1084" actId="20577"/>
          <ac:spMkLst>
            <pc:docMk/>
            <pc:sldMk cId="2565806985" sldId="271"/>
            <ac:spMk id="10" creationId="{351F6721-5A94-4CC0-8DBD-79F6703ACC40}"/>
          </ac:spMkLst>
        </pc:spChg>
        <pc:grpChg chg="del">
          <ac:chgData name="Cristin Volz" userId="6db4693f5f57aa3b" providerId="LiveId" clId="{32D6F2DB-8344-4B04-A516-2A43E41CDB98}" dt="2018-01-16T08:21:01.830" v="985" actId="478"/>
          <ac:grpSpMkLst>
            <pc:docMk/>
            <pc:sldMk cId="2565806985" sldId="271"/>
            <ac:grpSpMk id="5" creationId="{24C3082E-26CD-40E7-966B-0A294E7EB226}"/>
          </ac:grpSpMkLst>
        </pc:grpChg>
        <pc:grpChg chg="add">
          <ac:chgData name="Cristin Volz" userId="6db4693f5f57aa3b" providerId="LiveId" clId="{32D6F2DB-8344-4B04-A516-2A43E41CDB98}" dt="2018-01-16T08:21:02.698" v="986" actId="2696"/>
          <ac:grpSpMkLst>
            <pc:docMk/>
            <pc:sldMk cId="2565806985" sldId="271"/>
            <ac:grpSpMk id="8" creationId="{A871B329-6CE7-42A1-9C68-D8C0FF865026}"/>
          </ac:grpSpMkLst>
        </pc:grpChg>
      </pc:sldChg>
      <pc:sldChg chg="modSp add modTransition">
        <pc:chgData name="Cristin Volz" userId="6db4693f5f57aa3b" providerId="LiveId" clId="{32D6F2DB-8344-4B04-A516-2A43E41CDB98}" dt="2018-01-16T09:23:59.128" v="1818" actId="313"/>
        <pc:sldMkLst>
          <pc:docMk/>
          <pc:sldMk cId="1454525361" sldId="272"/>
        </pc:sldMkLst>
        <pc:spChg chg="mod">
          <ac:chgData name="Cristin Volz" userId="6db4693f5f57aa3b" providerId="LiveId" clId="{32D6F2DB-8344-4B04-A516-2A43E41CDB98}" dt="2018-01-16T09:20:35.220" v="1749" actId="20577"/>
          <ac:spMkLst>
            <pc:docMk/>
            <pc:sldMk cId="1454525361" sldId="272"/>
            <ac:spMk id="4" creationId="{E9C3DECC-838E-4DDB-9E13-D5663D3A5F25}"/>
          </ac:spMkLst>
        </pc:spChg>
      </pc:sldChg>
      <pc:sldChg chg="modSp add modTransition">
        <pc:chgData name="Cristin Volz" userId="6db4693f5f57aa3b" providerId="LiveId" clId="{32D6F2DB-8344-4B04-A516-2A43E41CDB98}" dt="2018-01-16T22:54:22.643" v="2244" actId="20577"/>
        <pc:sldMkLst>
          <pc:docMk/>
          <pc:sldMk cId="1480929559" sldId="273"/>
        </pc:sldMkLst>
        <pc:spChg chg="mod">
          <ac:chgData name="Cristin Volz" userId="6db4693f5f57aa3b" providerId="LiveId" clId="{32D6F2DB-8344-4B04-A516-2A43E41CDB98}" dt="2018-01-16T22:54:22.643" v="2244" actId="20577"/>
          <ac:spMkLst>
            <pc:docMk/>
            <pc:sldMk cId="1480929559" sldId="273"/>
            <ac:spMk id="4" creationId="{E9C3DECC-838E-4DDB-9E13-D5663D3A5F25}"/>
          </ac:spMkLst>
        </pc:spChg>
      </pc:sldChg>
      <pc:sldChg chg="modSp add modTransition">
        <pc:chgData name="Cristin Volz" userId="6db4693f5f57aa3b" providerId="LiveId" clId="{32D6F2DB-8344-4B04-A516-2A43E41CDB98}" dt="2018-01-16T09:23:59.128" v="1818" actId="313"/>
        <pc:sldMkLst>
          <pc:docMk/>
          <pc:sldMk cId="1070877353" sldId="274"/>
        </pc:sldMkLst>
        <pc:spChg chg="mod">
          <ac:chgData name="Cristin Volz" userId="6db4693f5f57aa3b" providerId="LiveId" clId="{32D6F2DB-8344-4B04-A516-2A43E41CDB98}" dt="2018-01-16T09:23:01.348" v="1817" actId="20577"/>
          <ac:spMkLst>
            <pc:docMk/>
            <pc:sldMk cId="1070877353" sldId="274"/>
            <ac:spMk id="4" creationId="{E9C3DECC-838E-4DDB-9E13-D5663D3A5F25}"/>
          </ac:spMkLst>
        </pc:spChg>
      </pc:sldChg>
      <pc:sldChg chg="modSp add del">
        <pc:chgData name="Cristin Volz" userId="6db4693f5f57aa3b" providerId="LiveId" clId="{32D6F2DB-8344-4B04-A516-2A43E41CDB98}" dt="2018-01-16T09:30:21.173" v="2038" actId="2696"/>
        <pc:sldMkLst>
          <pc:docMk/>
          <pc:sldMk cId="1110748679" sldId="275"/>
        </pc:sldMkLst>
        <pc:spChg chg="mod">
          <ac:chgData name="Cristin Volz" userId="6db4693f5f57aa3b" providerId="LiveId" clId="{32D6F2DB-8344-4B04-A516-2A43E41CDB98}" dt="2018-01-16T09:30:13.352" v="2036" actId="20577"/>
          <ac:spMkLst>
            <pc:docMk/>
            <pc:sldMk cId="1110748679" sldId="275"/>
            <ac:spMk id="2" creationId="{D376CF58-8B05-43FE-BE72-DF8814654378}"/>
          </ac:spMkLst>
        </pc:spChg>
        <pc:spChg chg="mod">
          <ac:chgData name="Cristin Volz" userId="6db4693f5f57aa3b" providerId="LiveId" clId="{32D6F2DB-8344-4B04-A516-2A43E41CDB98}" dt="2018-01-16T09:25:55.256" v="1907" actId="20577"/>
          <ac:spMkLst>
            <pc:docMk/>
            <pc:sldMk cId="1110748679" sldId="275"/>
            <ac:spMk id="3" creationId="{59015DA1-8605-4D5D-B0CD-F0BA33528038}"/>
          </ac:spMkLst>
        </pc:spChg>
      </pc:sldChg>
      <pc:sldChg chg="addSp delSp modSp add">
        <pc:chgData name="Cristin Volz" userId="6db4693f5f57aa3b" providerId="LiveId" clId="{32D6F2DB-8344-4B04-A516-2A43E41CDB98}" dt="2018-01-16T22:50:36.589" v="2210" actId="20577"/>
        <pc:sldMkLst>
          <pc:docMk/>
          <pc:sldMk cId="734610849" sldId="276"/>
        </pc:sldMkLst>
        <pc:spChg chg="mod">
          <ac:chgData name="Cristin Volz" userId="6db4693f5f57aa3b" providerId="LiveId" clId="{32D6F2DB-8344-4B04-A516-2A43E41CDB98}" dt="2018-01-16T22:50:02.561" v="2205" actId="6549"/>
          <ac:spMkLst>
            <pc:docMk/>
            <pc:sldMk cId="734610849" sldId="276"/>
            <ac:spMk id="2" creationId="{C8D34624-7655-4D31-8F6D-11BBD5C21BF9}"/>
          </ac:spMkLst>
        </pc:spChg>
        <pc:spChg chg="add del">
          <ac:chgData name="Cristin Volz" userId="6db4693f5f57aa3b" providerId="LiveId" clId="{32D6F2DB-8344-4B04-A516-2A43E41CDB98}" dt="2018-01-16T22:50:36.589" v="2210" actId="20577"/>
          <ac:spMkLst>
            <pc:docMk/>
            <pc:sldMk cId="734610849" sldId="276"/>
            <ac:spMk id="6" creationId="{AFBE7754-2E46-45DF-9123-52F8E28669EE}"/>
          </ac:spMkLst>
        </pc:spChg>
        <pc:spChg chg="del mod">
          <ac:chgData name="Cristin Volz" userId="6db4693f5f57aa3b" providerId="LiveId" clId="{32D6F2DB-8344-4B04-A516-2A43E41CDB98}" dt="2018-01-16T22:50:24.368" v="2206" actId="931"/>
          <ac:spMkLst>
            <pc:docMk/>
            <pc:sldMk cId="734610849" sldId="276"/>
            <ac:spMk id="7" creationId="{CD1DF1FF-EE7B-400C-9792-A9F68BA1AFC9}"/>
          </ac:spMkLst>
        </pc:spChg>
        <pc:spChg chg="del">
          <ac:chgData name="Cristin Volz" userId="6db4693f5f57aa3b" providerId="LiveId" clId="{32D6F2DB-8344-4B04-A516-2A43E41CDB98}" dt="2018-01-16T09:30:35.269" v="2050" actId="478"/>
          <ac:spMkLst>
            <pc:docMk/>
            <pc:sldMk cId="734610849" sldId="276"/>
            <ac:spMk id="12" creationId="{7EEACDCD-26FD-4E54-B119-0FF5B478C451}"/>
          </ac:spMkLst>
        </pc:spChg>
        <pc:picChg chg="add mod">
          <ac:chgData name="Cristin Volz" userId="6db4693f5f57aa3b" providerId="LiveId" clId="{32D6F2DB-8344-4B04-A516-2A43E41CDB98}" dt="2018-01-16T22:50:31.630" v="2208" actId="1076"/>
          <ac:picMkLst>
            <pc:docMk/>
            <pc:sldMk cId="734610849" sldId="276"/>
            <ac:picMk id="5" creationId="{05CE3574-83A3-4BF6-B625-8523B8C0BF6A}"/>
          </ac:picMkLst>
        </pc:picChg>
      </pc:sldChg>
      <pc:sldChg chg="add">
        <pc:chgData name="Cristin Volz" userId="6db4693f5f57aa3b" providerId="LiveId" clId="{32D6F2DB-8344-4B04-A516-2A43E41CDB98}" dt="2018-01-16T09:45:52.417" v="2052" actId="313"/>
        <pc:sldMkLst>
          <pc:docMk/>
          <pc:sldMk cId="3329648116" sldId="277"/>
        </pc:sldMkLst>
      </pc:sldChg>
      <pc:sldChg chg="addSp delSp modSp add">
        <pc:chgData name="Cristin Volz" userId="6db4693f5f57aa3b" providerId="LiveId" clId="{32D6F2DB-8344-4B04-A516-2A43E41CDB98}" dt="2018-01-16T09:49:12.798" v="2077" actId="14100"/>
        <pc:sldMkLst>
          <pc:docMk/>
          <pc:sldMk cId="1016523773" sldId="278"/>
        </pc:sldMkLst>
        <pc:spChg chg="mod">
          <ac:chgData name="Cristin Volz" userId="6db4693f5f57aa3b" providerId="LiveId" clId="{32D6F2DB-8344-4B04-A516-2A43E41CDB98}" dt="2018-01-16T09:46:40.061" v="2060" actId="20577"/>
          <ac:spMkLst>
            <pc:docMk/>
            <pc:sldMk cId="1016523773" sldId="278"/>
            <ac:spMk id="2" creationId="{C8D34624-7655-4D31-8F6D-11BBD5C21BF9}"/>
          </ac:spMkLst>
        </pc:spChg>
        <pc:spChg chg="add del mod">
          <ac:chgData name="Cristin Volz" userId="6db4693f5f57aa3b" providerId="LiveId" clId="{32D6F2DB-8344-4B04-A516-2A43E41CDB98}" dt="2018-01-16T09:48:13.974" v="2062" actId="931"/>
          <ac:spMkLst>
            <pc:docMk/>
            <pc:sldMk cId="1016523773" sldId="278"/>
            <ac:spMk id="6" creationId="{DF8C26D4-2333-4AE1-9400-8EC3B60B7704}"/>
          </ac:spMkLst>
        </pc:spChg>
        <pc:spChg chg="add del mod">
          <ac:chgData name="Cristin Volz" userId="6db4693f5f57aa3b" providerId="LiveId" clId="{32D6F2DB-8344-4B04-A516-2A43E41CDB98}" dt="2018-01-16T09:48:57.029" v="2076" actId="478"/>
          <ac:spMkLst>
            <pc:docMk/>
            <pc:sldMk cId="1016523773" sldId="278"/>
            <ac:spMk id="17" creationId="{FE19D69B-2E23-4744-9A47-6B4F5B2B040E}"/>
          </ac:spMkLst>
        </pc:spChg>
        <pc:picChg chg="del">
          <ac:chgData name="Cristin Volz" userId="6db4693f5f57aa3b" providerId="LiveId" clId="{32D6F2DB-8344-4B04-A516-2A43E41CDB98}" dt="2018-01-16T09:47:06.258" v="2061" actId="478"/>
          <ac:picMkLst>
            <pc:docMk/>
            <pc:sldMk cId="1016523773" sldId="278"/>
            <ac:picMk id="5" creationId="{8A13483F-588A-46B9-A2ED-5BBE356AC134}"/>
          </ac:picMkLst>
        </pc:picChg>
        <pc:picChg chg="add del mod">
          <ac:chgData name="Cristin Volz" userId="6db4693f5f57aa3b" providerId="LiveId" clId="{32D6F2DB-8344-4B04-A516-2A43E41CDB98}" dt="2018-01-16T09:48:45.650" v="2074" actId="478"/>
          <ac:picMkLst>
            <pc:docMk/>
            <pc:sldMk cId="1016523773" sldId="278"/>
            <ac:picMk id="12" creationId="{1DC59986-AAE3-4E9D-A83C-64C4A12541F1}"/>
          </ac:picMkLst>
        </pc:picChg>
        <pc:picChg chg="add mod ord">
          <ac:chgData name="Cristin Volz" userId="6db4693f5f57aa3b" providerId="LiveId" clId="{32D6F2DB-8344-4B04-A516-2A43E41CDB98}" dt="2018-01-16T09:49:12.798" v="2077" actId="14100"/>
          <ac:picMkLst>
            <pc:docMk/>
            <pc:sldMk cId="1016523773" sldId="278"/>
            <ac:picMk id="14" creationId="{FB2A5D45-A512-4A6F-8DF8-761CA8E451B5}"/>
          </ac:picMkLst>
        </pc:picChg>
        <pc:picChg chg="add del">
          <ac:chgData name="Cristin Volz" userId="6db4693f5f57aa3b" providerId="LiveId" clId="{32D6F2DB-8344-4B04-A516-2A43E41CDB98}" dt="2018-01-16T09:48:44.075" v="2073" actId="478"/>
          <ac:picMkLst>
            <pc:docMk/>
            <pc:sldMk cId="1016523773" sldId="278"/>
            <ac:picMk id="15" creationId="{20641F15-87AE-4C22-B6FB-ACCD13289429}"/>
          </ac:picMkLst>
        </pc:picChg>
      </pc:sldChg>
      <pc:sldChg chg="addSp delSp modSp add">
        <pc:chgData name="Cristin Volz" userId="6db4693f5f57aa3b" providerId="LiveId" clId="{32D6F2DB-8344-4B04-A516-2A43E41CDB98}" dt="2018-01-16T09:49:39.709" v="2082" actId="478"/>
        <pc:sldMkLst>
          <pc:docMk/>
          <pc:sldMk cId="3891204530" sldId="279"/>
        </pc:sldMkLst>
        <pc:picChg chg="add del">
          <ac:chgData name="Cristin Volz" userId="6db4693f5f57aa3b" providerId="LiveId" clId="{32D6F2DB-8344-4B04-A516-2A43E41CDB98}" dt="2018-01-16T09:49:39.709" v="2082" actId="478"/>
          <ac:picMkLst>
            <pc:docMk/>
            <pc:sldMk cId="3891204530" sldId="279"/>
            <ac:picMk id="11" creationId="{A898A399-7D76-40C6-84BD-31E7B268B58A}"/>
          </ac:picMkLst>
        </pc:picChg>
        <pc:picChg chg="mod">
          <ac:chgData name="Cristin Volz" userId="6db4693f5f57aa3b" providerId="LiveId" clId="{32D6F2DB-8344-4B04-A516-2A43E41CDB98}" dt="2018-01-16T09:49:36.679" v="2081" actId="14100"/>
          <ac:picMkLst>
            <pc:docMk/>
            <pc:sldMk cId="3891204530" sldId="279"/>
            <ac:picMk id="12" creationId="{1DC59986-AAE3-4E9D-A83C-64C4A12541F1}"/>
          </ac:picMkLst>
        </pc:picChg>
        <pc:picChg chg="del">
          <ac:chgData name="Cristin Volz" userId="6db4693f5f57aa3b" providerId="LiveId" clId="{32D6F2DB-8344-4B04-A516-2A43E41CDB98}" dt="2018-01-16T09:49:17.509" v="2078" actId="478"/>
          <ac:picMkLst>
            <pc:docMk/>
            <pc:sldMk cId="3891204530" sldId="279"/>
            <ac:picMk id="14" creationId="{FB2A5D45-A512-4A6F-8DF8-761CA8E451B5}"/>
          </ac:picMkLst>
        </pc:picChg>
        <pc:picChg chg="del">
          <ac:chgData name="Cristin Volz" userId="6db4693f5f57aa3b" providerId="LiveId" clId="{32D6F2DB-8344-4B04-A516-2A43E41CDB98}" dt="2018-01-16T09:48:39.832" v="2072" actId="478"/>
          <ac:picMkLst>
            <pc:docMk/>
            <pc:sldMk cId="3891204530" sldId="279"/>
            <ac:picMk id="15" creationId="{20641F15-87AE-4C22-B6FB-ACCD13289429}"/>
          </ac:picMkLst>
        </pc:picChg>
      </pc:sldChg>
      <pc:sldChg chg="modSp add">
        <pc:chgData name="Cristin Volz" userId="6db4693f5f57aa3b" providerId="LiveId" clId="{32D6F2DB-8344-4B04-A516-2A43E41CDB98}" dt="2018-01-16T09:50:59.016" v="2101" actId="20577"/>
        <pc:sldMkLst>
          <pc:docMk/>
          <pc:sldMk cId="1052800636" sldId="280"/>
        </pc:sldMkLst>
        <pc:spChg chg="mod">
          <ac:chgData name="Cristin Volz" userId="6db4693f5f57aa3b" providerId="LiveId" clId="{32D6F2DB-8344-4B04-A516-2A43E41CDB98}" dt="2018-01-16T09:50:59.016" v="2101" actId="20577"/>
          <ac:spMkLst>
            <pc:docMk/>
            <pc:sldMk cId="1052800636" sldId="280"/>
            <ac:spMk id="2" creationId="{B28E6E08-E5D3-48FA-9CDF-E9BD2ED6BDFD}"/>
          </ac:spMkLst>
        </pc:spChg>
      </pc:sldChg>
      <pc:sldChg chg="modSp add">
        <pc:chgData name="Cristin Volz" userId="6db4693f5f57aa3b" providerId="LiveId" clId="{32D6F2DB-8344-4B04-A516-2A43E41CDB98}" dt="2018-01-16T09:51:33.351" v="2137" actId="20577"/>
        <pc:sldMkLst>
          <pc:docMk/>
          <pc:sldMk cId="2407728739" sldId="281"/>
        </pc:sldMkLst>
        <pc:spChg chg="mod">
          <ac:chgData name="Cristin Volz" userId="6db4693f5f57aa3b" providerId="LiveId" clId="{32D6F2DB-8344-4B04-A516-2A43E41CDB98}" dt="2018-01-16T09:51:33.351" v="2137" actId="20577"/>
          <ac:spMkLst>
            <pc:docMk/>
            <pc:sldMk cId="2407728739" sldId="281"/>
            <ac:spMk id="2" creationId="{DD66F720-A2AF-4041-BE38-D889BD9C5368}"/>
          </ac:spMkLst>
        </pc:spChg>
      </pc:sldChg>
      <pc:sldChg chg="addSp delSp modSp add">
        <pc:chgData name="Cristin Volz" userId="6db4693f5f57aa3b" providerId="LiveId" clId="{32D6F2DB-8344-4B04-A516-2A43E41CDB98}" dt="2018-01-16T22:51:13.284" v="2217" actId="1076"/>
        <pc:sldMkLst>
          <pc:docMk/>
          <pc:sldMk cId="2362400664" sldId="282"/>
        </pc:sldMkLst>
        <pc:spChg chg="add del mod">
          <ac:chgData name="Cristin Volz" userId="6db4693f5f57aa3b" providerId="LiveId" clId="{32D6F2DB-8344-4B04-A516-2A43E41CDB98}" dt="2018-01-16T22:51:08.570" v="2216" actId="1076"/>
          <ac:spMkLst>
            <pc:docMk/>
            <pc:sldMk cId="2362400664" sldId="282"/>
            <ac:spMk id="3" creationId="{2BE09C88-A6B3-4460-8212-5222399E62B8}"/>
          </ac:spMkLst>
        </pc:spChg>
        <pc:picChg chg="mod">
          <ac:chgData name="Cristin Volz" userId="6db4693f5f57aa3b" providerId="LiveId" clId="{32D6F2DB-8344-4B04-A516-2A43E41CDB98}" dt="2018-01-16T22:51:13.284" v="2217" actId="1076"/>
          <ac:picMkLst>
            <pc:docMk/>
            <pc:sldMk cId="2362400664" sldId="282"/>
            <ac:picMk id="5" creationId="{05CE3574-83A3-4BF6-B625-8523B8C0BF6A}"/>
          </ac:picMkLst>
        </pc:picChg>
      </pc:sldChg>
      <pc:sldChg chg="modSp add">
        <pc:chgData name="Cristin Volz" userId="6db4693f5f57aa3b" providerId="LiveId" clId="{32D6F2DB-8344-4B04-A516-2A43E41CDB98}" dt="2018-01-16T22:54:41.903" v="2285" actId="20577"/>
        <pc:sldMkLst>
          <pc:docMk/>
          <pc:sldMk cId="326333473" sldId="283"/>
        </pc:sldMkLst>
        <pc:spChg chg="mod">
          <ac:chgData name="Cristin Volz" userId="6db4693f5f57aa3b" providerId="LiveId" clId="{32D6F2DB-8344-4B04-A516-2A43E41CDB98}" dt="2018-01-16T22:54:41.903" v="2285" actId="20577"/>
          <ac:spMkLst>
            <pc:docMk/>
            <pc:sldMk cId="326333473" sldId="283"/>
            <ac:spMk id="4" creationId="{E9C3DECC-838E-4DDB-9E13-D5663D3A5F25}"/>
          </ac:spMkLst>
        </pc:spChg>
      </pc:sldChg>
      <pc:sldChg chg="modSp add">
        <pc:chgData name="Cristin Volz" userId="6db4693f5f57aa3b" providerId="LiveId" clId="{32D6F2DB-8344-4B04-A516-2A43E41CDB98}" dt="2018-01-16T22:54:56.209" v="2319" actId="20577"/>
        <pc:sldMkLst>
          <pc:docMk/>
          <pc:sldMk cId="2326023052" sldId="284"/>
        </pc:sldMkLst>
        <pc:spChg chg="mod">
          <ac:chgData name="Cristin Volz" userId="6db4693f5f57aa3b" providerId="LiveId" clId="{32D6F2DB-8344-4B04-A516-2A43E41CDB98}" dt="2018-01-16T22:54:56.209" v="2319" actId="20577"/>
          <ac:spMkLst>
            <pc:docMk/>
            <pc:sldMk cId="2326023052" sldId="284"/>
            <ac:spMk id="4" creationId="{E9C3DECC-838E-4DDB-9E13-D5663D3A5F25}"/>
          </ac:spMkLst>
        </pc:spChg>
      </pc:sldChg>
      <pc:sldMasterChg chg="modSp modSldLayout">
        <pc:chgData name="Cristin Volz" userId="6db4693f5f57aa3b" providerId="LiveId" clId="{32D6F2DB-8344-4B04-A516-2A43E41CDB98}" dt="2018-01-16T07:31:39.461" v="35" actId="2696"/>
        <pc:sldMasterMkLst>
          <pc:docMk/>
          <pc:sldMasterMk cId="0" sldId="2147483648"/>
        </pc:sldMasterMkLst>
        <pc:spChg chg="mod">
          <ac:chgData name="Cristin Volz" userId="6db4693f5f57aa3b" providerId="LiveId" clId="{32D6F2DB-8344-4B04-A516-2A43E41CDB98}" dt="2018-01-16T07:31:39.461" v="35" actId="2696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Cristin Volz" userId="6db4693f5f57aa3b" providerId="LiveId" clId="{32D6F2DB-8344-4B04-A516-2A43E41CDB98}" dt="2018-01-16T07:31:39.461" v="35" actId="2696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Cristin Volz" userId="6db4693f5f57aa3b" providerId="LiveId" clId="{32D6F2DB-8344-4B04-A516-2A43E41CDB98}" dt="2018-01-16T07:31:39.461" v="35" actId="2696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Cristin Volz" userId="6db4693f5f57aa3b" providerId="LiveId" clId="{32D6F2DB-8344-4B04-A516-2A43E41CDB98}" dt="2018-01-16T07:31:39.461" v="35" actId="2696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Cristin Volz" userId="6db4693f5f57aa3b" providerId="LiveId" clId="{32D6F2DB-8344-4B04-A516-2A43E41CDB98}" dt="2018-01-16T07:31:39.461" v="35" actId="2696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49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49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49"/>
              <ac:spMk id="11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0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0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0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0"/>
              <ac:spMk id="11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1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1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1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1"/>
              <ac:spMk id="10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2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2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2"/>
              <ac:spMk id="4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2"/>
              <ac:spMk id="8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3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3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3"/>
              <ac:spMk id="4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3"/>
              <ac:spMk id="5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3"/>
              <ac:spMk id="6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3"/>
              <ac:spMk id="10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4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4"/>
              <ac:spMk id="6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6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6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6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6"/>
              <ac:spMk id="4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6"/>
              <ac:spMk id="12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7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7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7"/>
              <ac:spMk id="4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7"/>
              <ac:spMk id="15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8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8"/>
              <ac:spMk id="7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9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9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9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9"/>
              <ac:spMk id="12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61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1"/>
              <ac:spMk id="6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1"/>
              <ac:spMk id="9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1"/>
              <ac:spMk id="38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63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3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3"/>
              <ac:spMk id="4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3"/>
              <ac:spMk id="5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3"/>
              <ac:spMk id="6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3"/>
              <ac:spMk id="7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3"/>
              <ac:spMk id="9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66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6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6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6"/>
              <ac:spMk id="8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6"/>
              <ac:spMk id="9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2DC6D7-1827-4D35-8EFA-245BE56A932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C333305-B11F-45C6-BAEE-CD9725438485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Innovation &amp; </a:t>
          </a:r>
          <a:r>
            <a:rPr lang="de-DE" dirty="0" err="1"/>
            <a:t>Creativity</a:t>
          </a:r>
          <a:endParaRPr lang="de-DE" dirty="0"/>
        </a:p>
      </dgm:t>
    </dgm:pt>
    <dgm:pt modelId="{9898FB0E-5D97-4567-864F-E9B200747E1F}" type="parTrans" cxnId="{06C865D3-D10B-4B4F-8A77-91B8BF62DC0B}">
      <dgm:prSet/>
      <dgm:spPr/>
      <dgm:t>
        <a:bodyPr/>
        <a:lstStyle/>
        <a:p>
          <a:endParaRPr lang="de-DE"/>
        </a:p>
      </dgm:t>
    </dgm:pt>
    <dgm:pt modelId="{6FF6AC8B-3314-4A77-91E4-966F50414175}" type="sibTrans" cxnId="{06C865D3-D10B-4B4F-8A77-91B8BF62DC0B}">
      <dgm:prSet/>
      <dgm:spPr/>
      <dgm:t>
        <a:bodyPr/>
        <a:lstStyle/>
        <a:p>
          <a:endParaRPr lang="de-DE"/>
        </a:p>
      </dgm:t>
    </dgm:pt>
    <dgm:pt modelId="{A6E92BC0-5913-4336-91F4-138F09FC6AB5}">
      <dgm:prSet phldrT="[Text]"/>
      <dgm:spPr/>
      <dgm:t>
        <a:bodyPr/>
        <a:lstStyle/>
        <a:p>
          <a:r>
            <a:rPr lang="de-DE" dirty="0"/>
            <a:t>Business Model &amp; </a:t>
          </a:r>
          <a:r>
            <a:rPr lang="de-DE" dirty="0" err="1"/>
            <a:t>Product</a:t>
          </a:r>
          <a:r>
            <a:rPr lang="de-DE" dirty="0"/>
            <a:t> Philosophy</a:t>
          </a:r>
        </a:p>
      </dgm:t>
    </dgm:pt>
    <dgm:pt modelId="{F4593853-006B-4B6D-A7B1-1B917CD5C24F}" type="parTrans" cxnId="{17F2DEA4-7BC0-4248-8460-234EC07570F6}">
      <dgm:prSet/>
      <dgm:spPr/>
      <dgm:t>
        <a:bodyPr/>
        <a:lstStyle/>
        <a:p>
          <a:endParaRPr lang="de-DE"/>
        </a:p>
      </dgm:t>
    </dgm:pt>
    <dgm:pt modelId="{057DCC0A-7A9D-4839-A79E-2384E2D8C177}" type="sibTrans" cxnId="{17F2DEA4-7BC0-4248-8460-234EC07570F6}">
      <dgm:prSet/>
      <dgm:spPr/>
      <dgm:t>
        <a:bodyPr/>
        <a:lstStyle/>
        <a:p>
          <a:endParaRPr lang="de-DE"/>
        </a:p>
      </dgm:t>
    </dgm:pt>
    <dgm:pt modelId="{5997C4C9-D79C-46BE-BE9C-B70C8E745D7D}">
      <dgm:prSet phldrT="[Text]"/>
      <dgm:spPr/>
      <dgm:t>
        <a:bodyPr/>
        <a:lstStyle/>
        <a:p>
          <a:r>
            <a:rPr lang="de-DE" dirty="0" err="1"/>
            <a:t>Requirements</a:t>
          </a:r>
          <a:r>
            <a:rPr lang="de-DE" dirty="0"/>
            <a:t> Engineering</a:t>
          </a:r>
        </a:p>
      </dgm:t>
    </dgm:pt>
    <dgm:pt modelId="{F75AF858-A262-47AF-A378-7E9ED2C899A0}" type="parTrans" cxnId="{14AB14AC-2D70-4F4C-90DC-5B1A5E2EF5D2}">
      <dgm:prSet/>
      <dgm:spPr/>
      <dgm:t>
        <a:bodyPr/>
        <a:lstStyle/>
        <a:p>
          <a:endParaRPr lang="de-DE"/>
        </a:p>
      </dgm:t>
    </dgm:pt>
    <dgm:pt modelId="{9D27405B-385B-4651-BB34-6121009B9E79}" type="sibTrans" cxnId="{14AB14AC-2D70-4F4C-90DC-5B1A5E2EF5D2}">
      <dgm:prSet/>
      <dgm:spPr/>
      <dgm:t>
        <a:bodyPr/>
        <a:lstStyle/>
        <a:p>
          <a:endParaRPr lang="de-DE"/>
        </a:p>
      </dgm:t>
    </dgm:pt>
    <dgm:pt modelId="{E373EEA8-56AA-4D3C-B05F-EFB6F9E21427}">
      <dgm:prSet phldrT="[Text]"/>
      <dgm:spPr>
        <a:gradFill flip="none" rotWithShape="1">
          <a:gsLst>
            <a:gs pos="0">
              <a:schemeClr val="accent1">
                <a:lumMod val="67000"/>
              </a:schemeClr>
            </a:gs>
            <a:gs pos="42000">
              <a:schemeClr val="accent1">
                <a:lumMod val="97000"/>
                <a:lumOff val="3000"/>
              </a:schemeClr>
            </a:gs>
            <a:gs pos="100000">
              <a:schemeClr val="bg1"/>
            </a:gs>
          </a:gsLst>
          <a:lin ang="0" scaled="1"/>
          <a:tileRect/>
        </a:gradFill>
      </dgm:spPr>
      <dgm:t>
        <a:bodyPr/>
        <a:lstStyle/>
        <a:p>
          <a:r>
            <a:rPr lang="de-DE" dirty="0"/>
            <a:t>Experience Design</a:t>
          </a:r>
        </a:p>
      </dgm:t>
    </dgm:pt>
    <dgm:pt modelId="{FC446C74-D2B0-4742-A342-00E3663464AE}" type="parTrans" cxnId="{01436911-F7B3-4CD6-A079-21E6C3987C89}">
      <dgm:prSet/>
      <dgm:spPr/>
      <dgm:t>
        <a:bodyPr/>
        <a:lstStyle/>
        <a:p>
          <a:endParaRPr lang="de-DE"/>
        </a:p>
      </dgm:t>
    </dgm:pt>
    <dgm:pt modelId="{222B7D8C-742B-4784-94AE-4351F0A52005}" type="sibTrans" cxnId="{01436911-F7B3-4CD6-A079-21E6C3987C89}">
      <dgm:prSet/>
      <dgm:spPr/>
      <dgm:t>
        <a:bodyPr/>
        <a:lstStyle/>
        <a:p>
          <a:endParaRPr lang="de-DE"/>
        </a:p>
      </dgm:t>
    </dgm:pt>
    <dgm:pt modelId="{4755DA43-ACA9-453E-885C-DF91F4EB05B4}" type="pres">
      <dgm:prSet presAssocID="{8B2DC6D7-1827-4D35-8EFA-245BE56A932B}" presName="Name0" presStyleCnt="0">
        <dgm:presLayoutVars>
          <dgm:dir/>
          <dgm:animLvl val="lvl"/>
          <dgm:resizeHandles val="exact"/>
        </dgm:presLayoutVars>
      </dgm:prSet>
      <dgm:spPr/>
    </dgm:pt>
    <dgm:pt modelId="{5C40C9FF-4A25-44AC-8943-49FA835D8CC2}" type="pres">
      <dgm:prSet presAssocID="{6C333305-B11F-45C6-BAEE-CD972543848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F02EA40-F55D-408E-9019-0071446C9B06}" type="pres">
      <dgm:prSet presAssocID="{6FF6AC8B-3314-4A77-91E4-966F50414175}" presName="parTxOnlySpace" presStyleCnt="0"/>
      <dgm:spPr/>
    </dgm:pt>
    <dgm:pt modelId="{A2CB258A-462D-49A6-89F9-F65DB5E674FD}" type="pres">
      <dgm:prSet presAssocID="{A6E92BC0-5913-4336-91F4-138F09FC6AB5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CD8AF5B-6B66-43F2-B5DA-19AAAEF499E7}" type="pres">
      <dgm:prSet presAssocID="{057DCC0A-7A9D-4839-A79E-2384E2D8C177}" presName="parTxOnlySpace" presStyleCnt="0"/>
      <dgm:spPr/>
    </dgm:pt>
    <dgm:pt modelId="{C276AF60-D421-4123-A537-3B78EAA14C2E}" type="pres">
      <dgm:prSet presAssocID="{5997C4C9-D79C-46BE-BE9C-B70C8E745D7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6295CDE-5FF5-4711-9320-74109F69C361}" type="pres">
      <dgm:prSet presAssocID="{9D27405B-385B-4651-BB34-6121009B9E79}" presName="parTxOnlySpace" presStyleCnt="0"/>
      <dgm:spPr/>
    </dgm:pt>
    <dgm:pt modelId="{FC069FB4-734E-4DF2-95B3-59ACF9F196D4}" type="pres">
      <dgm:prSet presAssocID="{E373EEA8-56AA-4D3C-B05F-EFB6F9E2142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436911-F7B3-4CD6-A079-21E6C3987C89}" srcId="{8B2DC6D7-1827-4D35-8EFA-245BE56A932B}" destId="{E373EEA8-56AA-4D3C-B05F-EFB6F9E21427}" srcOrd="3" destOrd="0" parTransId="{FC446C74-D2B0-4742-A342-00E3663464AE}" sibTransId="{222B7D8C-742B-4784-94AE-4351F0A52005}"/>
    <dgm:cxn modelId="{CF0C3822-E67E-4A6E-9FE5-AF63DB75D616}" type="presOf" srcId="{6C333305-B11F-45C6-BAEE-CD9725438485}" destId="{5C40C9FF-4A25-44AC-8943-49FA835D8CC2}" srcOrd="0" destOrd="0" presId="urn:microsoft.com/office/officeart/2005/8/layout/chevron1"/>
    <dgm:cxn modelId="{988F1762-9329-4BE1-B840-2BCF4D20C0A1}" type="presOf" srcId="{A6E92BC0-5913-4336-91F4-138F09FC6AB5}" destId="{A2CB258A-462D-49A6-89F9-F65DB5E674FD}" srcOrd="0" destOrd="0" presId="urn:microsoft.com/office/officeart/2005/8/layout/chevron1"/>
    <dgm:cxn modelId="{C2ED9B62-116E-46A7-A1B7-089EF1B1024B}" type="presOf" srcId="{5997C4C9-D79C-46BE-BE9C-B70C8E745D7D}" destId="{C276AF60-D421-4123-A537-3B78EAA14C2E}" srcOrd="0" destOrd="0" presId="urn:microsoft.com/office/officeart/2005/8/layout/chevron1"/>
    <dgm:cxn modelId="{7E533973-1C31-4820-9E14-1F6484C77A4F}" type="presOf" srcId="{E373EEA8-56AA-4D3C-B05F-EFB6F9E21427}" destId="{FC069FB4-734E-4DF2-95B3-59ACF9F196D4}" srcOrd="0" destOrd="0" presId="urn:microsoft.com/office/officeart/2005/8/layout/chevron1"/>
    <dgm:cxn modelId="{C6FF557D-A12A-4939-9717-36E92A37006A}" type="presOf" srcId="{8B2DC6D7-1827-4D35-8EFA-245BE56A932B}" destId="{4755DA43-ACA9-453E-885C-DF91F4EB05B4}" srcOrd="0" destOrd="0" presId="urn:microsoft.com/office/officeart/2005/8/layout/chevron1"/>
    <dgm:cxn modelId="{17F2DEA4-7BC0-4248-8460-234EC07570F6}" srcId="{8B2DC6D7-1827-4D35-8EFA-245BE56A932B}" destId="{A6E92BC0-5913-4336-91F4-138F09FC6AB5}" srcOrd="1" destOrd="0" parTransId="{F4593853-006B-4B6D-A7B1-1B917CD5C24F}" sibTransId="{057DCC0A-7A9D-4839-A79E-2384E2D8C177}"/>
    <dgm:cxn modelId="{14AB14AC-2D70-4F4C-90DC-5B1A5E2EF5D2}" srcId="{8B2DC6D7-1827-4D35-8EFA-245BE56A932B}" destId="{5997C4C9-D79C-46BE-BE9C-B70C8E745D7D}" srcOrd="2" destOrd="0" parTransId="{F75AF858-A262-47AF-A378-7E9ED2C899A0}" sibTransId="{9D27405B-385B-4651-BB34-6121009B9E79}"/>
    <dgm:cxn modelId="{06C865D3-D10B-4B4F-8A77-91B8BF62DC0B}" srcId="{8B2DC6D7-1827-4D35-8EFA-245BE56A932B}" destId="{6C333305-B11F-45C6-BAEE-CD9725438485}" srcOrd="0" destOrd="0" parTransId="{9898FB0E-5D97-4567-864F-E9B200747E1F}" sibTransId="{6FF6AC8B-3314-4A77-91E4-966F50414175}"/>
    <dgm:cxn modelId="{FE6E8047-2582-4633-8B43-2F7CC3AC35B7}" type="presParOf" srcId="{4755DA43-ACA9-453E-885C-DF91F4EB05B4}" destId="{5C40C9FF-4A25-44AC-8943-49FA835D8CC2}" srcOrd="0" destOrd="0" presId="urn:microsoft.com/office/officeart/2005/8/layout/chevron1"/>
    <dgm:cxn modelId="{FD8CE2C5-978C-4C83-899A-273E36E06C92}" type="presParOf" srcId="{4755DA43-ACA9-453E-885C-DF91F4EB05B4}" destId="{FF02EA40-F55D-408E-9019-0071446C9B06}" srcOrd="1" destOrd="0" presId="urn:microsoft.com/office/officeart/2005/8/layout/chevron1"/>
    <dgm:cxn modelId="{0BE86364-71FC-4AD4-B810-B05FD33E5843}" type="presParOf" srcId="{4755DA43-ACA9-453E-885C-DF91F4EB05B4}" destId="{A2CB258A-462D-49A6-89F9-F65DB5E674FD}" srcOrd="2" destOrd="0" presId="urn:microsoft.com/office/officeart/2005/8/layout/chevron1"/>
    <dgm:cxn modelId="{07423B7F-5D55-40FC-BD51-9C7BB040E033}" type="presParOf" srcId="{4755DA43-ACA9-453E-885C-DF91F4EB05B4}" destId="{5CD8AF5B-6B66-43F2-B5DA-19AAAEF499E7}" srcOrd="3" destOrd="0" presId="urn:microsoft.com/office/officeart/2005/8/layout/chevron1"/>
    <dgm:cxn modelId="{4F82B884-0CCA-4618-A0AA-7D4DCB5842C2}" type="presParOf" srcId="{4755DA43-ACA9-453E-885C-DF91F4EB05B4}" destId="{C276AF60-D421-4123-A537-3B78EAA14C2E}" srcOrd="4" destOrd="0" presId="urn:microsoft.com/office/officeart/2005/8/layout/chevron1"/>
    <dgm:cxn modelId="{0FA64438-13EA-426D-B659-A93D9CE99784}" type="presParOf" srcId="{4755DA43-ACA9-453E-885C-DF91F4EB05B4}" destId="{66295CDE-5FF5-4711-9320-74109F69C361}" srcOrd="5" destOrd="0" presId="urn:microsoft.com/office/officeart/2005/8/layout/chevron1"/>
    <dgm:cxn modelId="{917A8AF7-55CF-4CB6-964D-3870D874581C}" type="presParOf" srcId="{4755DA43-ACA9-453E-885C-DF91F4EB05B4}" destId="{FC069FB4-734E-4DF2-95B3-59ACF9F196D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357690-F3C9-4505-8B8E-45AD6C088AA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97154BA-1495-4617-8FD4-C5506CB22482}">
      <dgm:prSet phldrT="[Text]"/>
      <dgm:spPr/>
      <dgm:t>
        <a:bodyPr/>
        <a:lstStyle/>
        <a:p>
          <a:r>
            <a:rPr lang="de-DE" dirty="0"/>
            <a:t>Usability</a:t>
          </a:r>
        </a:p>
      </dgm:t>
    </dgm:pt>
    <dgm:pt modelId="{0E951B57-0D00-4CB2-B8A8-473DD939F164}" type="parTrans" cxnId="{7C954CCD-5AD4-498F-89B2-6BD640EECF18}">
      <dgm:prSet/>
      <dgm:spPr/>
      <dgm:t>
        <a:bodyPr/>
        <a:lstStyle/>
        <a:p>
          <a:endParaRPr lang="de-DE"/>
        </a:p>
      </dgm:t>
    </dgm:pt>
    <dgm:pt modelId="{D300847D-FBC7-4C40-A02E-D20D28335455}" type="sibTrans" cxnId="{7C954CCD-5AD4-498F-89B2-6BD640EECF18}">
      <dgm:prSet/>
      <dgm:spPr/>
      <dgm:t>
        <a:bodyPr/>
        <a:lstStyle/>
        <a:p>
          <a:endParaRPr lang="de-DE"/>
        </a:p>
      </dgm:t>
    </dgm:pt>
    <dgm:pt modelId="{1F0D2D7B-C695-479B-831C-958747A61CAB}">
      <dgm:prSet phldrT="[Text]"/>
      <dgm:spPr/>
      <dgm:t>
        <a:bodyPr/>
        <a:lstStyle/>
        <a:p>
          <a:r>
            <a:rPr lang="de-DE" dirty="0"/>
            <a:t>Architecture</a:t>
          </a:r>
        </a:p>
      </dgm:t>
    </dgm:pt>
    <dgm:pt modelId="{71642B19-655B-499E-ACDA-17BC5DBCE2A6}" type="parTrans" cxnId="{701E347F-7E9D-4A69-899C-DE32148F62E3}">
      <dgm:prSet/>
      <dgm:spPr/>
      <dgm:t>
        <a:bodyPr/>
        <a:lstStyle/>
        <a:p>
          <a:endParaRPr lang="de-DE"/>
        </a:p>
      </dgm:t>
    </dgm:pt>
    <dgm:pt modelId="{47C47B40-092B-43A9-AA3E-9EFC965F0570}" type="sibTrans" cxnId="{701E347F-7E9D-4A69-899C-DE32148F62E3}">
      <dgm:prSet/>
      <dgm:spPr/>
      <dgm:t>
        <a:bodyPr/>
        <a:lstStyle/>
        <a:p>
          <a:endParaRPr lang="de-DE"/>
        </a:p>
      </dgm:t>
    </dgm:pt>
    <dgm:pt modelId="{66F81C6F-4C9A-4294-8E84-2A910382095D}">
      <dgm:prSet phldrT="[Text]"/>
      <dgm:spPr>
        <a:gradFill flip="none" rotWithShape="1">
          <a:gsLst>
            <a:gs pos="0">
              <a:schemeClr val="accent1">
                <a:lumMod val="67000"/>
              </a:schemeClr>
            </a:gs>
            <a:gs pos="42000">
              <a:schemeClr val="accent1">
                <a:lumMod val="97000"/>
                <a:lumOff val="3000"/>
              </a:schemeClr>
            </a:gs>
            <a:gs pos="100000">
              <a:schemeClr val="bg1"/>
            </a:gs>
          </a:gsLst>
          <a:lin ang="10800000" scaled="1"/>
          <a:tileRect/>
        </a:gradFill>
      </dgm:spPr>
      <dgm:t>
        <a:bodyPr/>
        <a:lstStyle/>
        <a:p>
          <a:r>
            <a:rPr lang="de-DE" dirty="0" err="1"/>
            <a:t>Prototyping</a:t>
          </a:r>
          <a:endParaRPr lang="de-DE" dirty="0"/>
        </a:p>
      </dgm:t>
    </dgm:pt>
    <dgm:pt modelId="{207B1761-825B-4201-964C-7FD80A0A7E23}" type="parTrans" cxnId="{F29BC2DD-BBC3-4E11-B9EA-5E9F932553D5}">
      <dgm:prSet/>
      <dgm:spPr/>
      <dgm:t>
        <a:bodyPr/>
        <a:lstStyle/>
        <a:p>
          <a:endParaRPr lang="de-DE"/>
        </a:p>
      </dgm:t>
    </dgm:pt>
    <dgm:pt modelId="{913D0495-CBE4-433D-8F7D-F2A719797F46}" type="sibTrans" cxnId="{F29BC2DD-BBC3-4E11-B9EA-5E9F932553D5}">
      <dgm:prSet/>
      <dgm:spPr/>
      <dgm:t>
        <a:bodyPr/>
        <a:lstStyle/>
        <a:p>
          <a:endParaRPr lang="de-DE"/>
        </a:p>
      </dgm:t>
    </dgm:pt>
    <dgm:pt modelId="{052CE494-181A-49AB-904C-F965FF4E07EB}" type="pres">
      <dgm:prSet presAssocID="{D5357690-F3C9-4505-8B8E-45AD6C088AAB}" presName="Name0" presStyleCnt="0">
        <dgm:presLayoutVars>
          <dgm:dir/>
          <dgm:animLvl val="lvl"/>
          <dgm:resizeHandles val="exact"/>
        </dgm:presLayoutVars>
      </dgm:prSet>
      <dgm:spPr/>
    </dgm:pt>
    <dgm:pt modelId="{C917E35C-05B6-49E1-8FF7-C63AF46612C7}" type="pres">
      <dgm:prSet presAssocID="{66F81C6F-4C9A-4294-8E84-2A910382095D}" presName="parTxOnly" presStyleLbl="node1" presStyleIdx="0" presStyleCnt="3" custScaleX="97623">
        <dgm:presLayoutVars>
          <dgm:chMax val="0"/>
          <dgm:chPref val="0"/>
          <dgm:bulletEnabled val="1"/>
        </dgm:presLayoutVars>
      </dgm:prSet>
      <dgm:spPr/>
    </dgm:pt>
    <dgm:pt modelId="{69901D6F-83F9-4A06-A3A0-C457F7A304C9}" type="pres">
      <dgm:prSet presAssocID="{913D0495-CBE4-433D-8F7D-F2A719797F46}" presName="parTxOnlySpace" presStyleCnt="0"/>
      <dgm:spPr/>
    </dgm:pt>
    <dgm:pt modelId="{636606C5-B59D-4999-9CAC-4EDB10AB7F1E}" type="pres">
      <dgm:prSet presAssocID="{B97154BA-1495-4617-8FD4-C5506CB2248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73601A7-5056-4CB5-9B2A-80C954643D34}" type="pres">
      <dgm:prSet presAssocID="{D300847D-FBC7-4C40-A02E-D20D28335455}" presName="parTxOnlySpace" presStyleCnt="0"/>
      <dgm:spPr/>
    </dgm:pt>
    <dgm:pt modelId="{891055F3-66C2-41A6-85B9-306A5876DD16}" type="pres">
      <dgm:prSet presAssocID="{1F0D2D7B-C695-479B-831C-958747A61CA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5000420-F955-46B6-8F5A-F1C52B4A41B2}" type="presOf" srcId="{D5357690-F3C9-4505-8B8E-45AD6C088AAB}" destId="{052CE494-181A-49AB-904C-F965FF4E07EB}" srcOrd="0" destOrd="0" presId="urn:microsoft.com/office/officeart/2005/8/layout/chevron1"/>
    <dgm:cxn modelId="{99912D70-DA56-412F-AC30-B326023C7FE9}" type="presOf" srcId="{66F81C6F-4C9A-4294-8E84-2A910382095D}" destId="{C917E35C-05B6-49E1-8FF7-C63AF46612C7}" srcOrd="0" destOrd="0" presId="urn:microsoft.com/office/officeart/2005/8/layout/chevron1"/>
    <dgm:cxn modelId="{701E347F-7E9D-4A69-899C-DE32148F62E3}" srcId="{D5357690-F3C9-4505-8B8E-45AD6C088AAB}" destId="{1F0D2D7B-C695-479B-831C-958747A61CAB}" srcOrd="2" destOrd="0" parTransId="{71642B19-655B-499E-ACDA-17BC5DBCE2A6}" sibTransId="{47C47B40-092B-43A9-AA3E-9EFC965F0570}"/>
    <dgm:cxn modelId="{BFC768A4-1341-4261-A8EC-EED0DB3D995D}" type="presOf" srcId="{1F0D2D7B-C695-479B-831C-958747A61CAB}" destId="{891055F3-66C2-41A6-85B9-306A5876DD16}" srcOrd="0" destOrd="0" presId="urn:microsoft.com/office/officeart/2005/8/layout/chevron1"/>
    <dgm:cxn modelId="{7C954CCD-5AD4-498F-89B2-6BD640EECF18}" srcId="{D5357690-F3C9-4505-8B8E-45AD6C088AAB}" destId="{B97154BA-1495-4617-8FD4-C5506CB22482}" srcOrd="1" destOrd="0" parTransId="{0E951B57-0D00-4CB2-B8A8-473DD939F164}" sibTransId="{D300847D-FBC7-4C40-A02E-D20D28335455}"/>
    <dgm:cxn modelId="{B93830D4-C208-4B69-B477-2CB0F089CEAB}" type="presOf" srcId="{B97154BA-1495-4617-8FD4-C5506CB22482}" destId="{636606C5-B59D-4999-9CAC-4EDB10AB7F1E}" srcOrd="0" destOrd="0" presId="urn:microsoft.com/office/officeart/2005/8/layout/chevron1"/>
    <dgm:cxn modelId="{F29BC2DD-BBC3-4E11-B9EA-5E9F932553D5}" srcId="{D5357690-F3C9-4505-8B8E-45AD6C088AAB}" destId="{66F81C6F-4C9A-4294-8E84-2A910382095D}" srcOrd="0" destOrd="0" parTransId="{207B1761-825B-4201-964C-7FD80A0A7E23}" sibTransId="{913D0495-CBE4-433D-8F7D-F2A719797F46}"/>
    <dgm:cxn modelId="{8E803989-D3FB-493B-BA0A-BA35BE722C74}" type="presParOf" srcId="{052CE494-181A-49AB-904C-F965FF4E07EB}" destId="{C917E35C-05B6-49E1-8FF7-C63AF46612C7}" srcOrd="0" destOrd="0" presId="urn:microsoft.com/office/officeart/2005/8/layout/chevron1"/>
    <dgm:cxn modelId="{A2B07D50-73D0-4C74-8964-D056D0DC31D9}" type="presParOf" srcId="{052CE494-181A-49AB-904C-F965FF4E07EB}" destId="{69901D6F-83F9-4A06-A3A0-C457F7A304C9}" srcOrd="1" destOrd="0" presId="urn:microsoft.com/office/officeart/2005/8/layout/chevron1"/>
    <dgm:cxn modelId="{4D48E9C8-EF43-40C4-BBDA-8F6636490AFF}" type="presParOf" srcId="{052CE494-181A-49AB-904C-F965FF4E07EB}" destId="{636606C5-B59D-4999-9CAC-4EDB10AB7F1E}" srcOrd="2" destOrd="0" presId="urn:microsoft.com/office/officeart/2005/8/layout/chevron1"/>
    <dgm:cxn modelId="{63B5B056-299D-4323-B544-AC2D6425CB7F}" type="presParOf" srcId="{052CE494-181A-49AB-904C-F965FF4E07EB}" destId="{A73601A7-5056-4CB5-9B2A-80C954643D34}" srcOrd="3" destOrd="0" presId="urn:microsoft.com/office/officeart/2005/8/layout/chevron1"/>
    <dgm:cxn modelId="{99AB2FA8-47CB-4524-A9A8-C9900D9150C0}" type="presParOf" srcId="{052CE494-181A-49AB-904C-F965FF4E07EB}" destId="{891055F3-66C2-41A6-85B9-306A5876DD1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0C9FF-4A25-44AC-8943-49FA835D8CC2}">
      <dsp:nvSpPr>
        <dsp:cNvPr id="0" name=""/>
        <dsp:cNvSpPr/>
      </dsp:nvSpPr>
      <dsp:spPr>
        <a:xfrm>
          <a:off x="4149" y="958309"/>
          <a:ext cx="2415703" cy="966281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Innovation &amp; </a:t>
          </a:r>
          <a:r>
            <a:rPr lang="de-DE" sz="1600" kern="1200" dirty="0" err="1"/>
            <a:t>Creativity</a:t>
          </a:r>
          <a:endParaRPr lang="de-DE" sz="1600" kern="1200" dirty="0"/>
        </a:p>
      </dsp:txBody>
      <dsp:txXfrm>
        <a:off x="487290" y="958309"/>
        <a:ext cx="1449422" cy="966281"/>
      </dsp:txXfrm>
    </dsp:sp>
    <dsp:sp modelId="{A2CB258A-462D-49A6-89F9-F65DB5E674FD}">
      <dsp:nvSpPr>
        <dsp:cNvPr id="0" name=""/>
        <dsp:cNvSpPr/>
      </dsp:nvSpPr>
      <dsp:spPr>
        <a:xfrm>
          <a:off x="2178283" y="958309"/>
          <a:ext cx="2415703" cy="9662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Business Model &amp; </a:t>
          </a:r>
          <a:r>
            <a:rPr lang="de-DE" sz="1600" kern="1200" dirty="0" err="1"/>
            <a:t>Product</a:t>
          </a:r>
          <a:r>
            <a:rPr lang="de-DE" sz="1600" kern="1200" dirty="0"/>
            <a:t> Philosophy</a:t>
          </a:r>
        </a:p>
      </dsp:txBody>
      <dsp:txXfrm>
        <a:off x="2661424" y="958309"/>
        <a:ext cx="1449422" cy="966281"/>
      </dsp:txXfrm>
    </dsp:sp>
    <dsp:sp modelId="{C276AF60-D421-4123-A537-3B78EAA14C2E}">
      <dsp:nvSpPr>
        <dsp:cNvPr id="0" name=""/>
        <dsp:cNvSpPr/>
      </dsp:nvSpPr>
      <dsp:spPr>
        <a:xfrm>
          <a:off x="4352416" y="958309"/>
          <a:ext cx="2415703" cy="9662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Requirements</a:t>
          </a:r>
          <a:r>
            <a:rPr lang="de-DE" sz="1600" kern="1200" dirty="0"/>
            <a:t> Engineering</a:t>
          </a:r>
        </a:p>
      </dsp:txBody>
      <dsp:txXfrm>
        <a:off x="4835557" y="958309"/>
        <a:ext cx="1449422" cy="966281"/>
      </dsp:txXfrm>
    </dsp:sp>
    <dsp:sp modelId="{FC069FB4-734E-4DF2-95B3-59ACF9F196D4}">
      <dsp:nvSpPr>
        <dsp:cNvPr id="0" name=""/>
        <dsp:cNvSpPr/>
      </dsp:nvSpPr>
      <dsp:spPr>
        <a:xfrm>
          <a:off x="6526549" y="958309"/>
          <a:ext cx="2415703" cy="966281"/>
        </a:xfrm>
        <a:prstGeom prst="chevron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2000">
              <a:schemeClr val="accent1">
                <a:lumMod val="97000"/>
                <a:lumOff val="3000"/>
              </a:schemeClr>
            </a:gs>
            <a:gs pos="100000">
              <a:schemeClr val="bg1"/>
            </a:gs>
          </a:gsLst>
          <a:lin ang="0" scaled="1"/>
          <a:tileRect/>
        </a:gra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Experience Design</a:t>
          </a:r>
        </a:p>
      </dsp:txBody>
      <dsp:txXfrm>
        <a:off x="7009690" y="958309"/>
        <a:ext cx="1449422" cy="9662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7E35C-05B6-49E1-8FF7-C63AF46612C7}">
      <dsp:nvSpPr>
        <dsp:cNvPr id="0" name=""/>
        <dsp:cNvSpPr/>
      </dsp:nvSpPr>
      <dsp:spPr>
        <a:xfrm>
          <a:off x="3408" y="0"/>
          <a:ext cx="2556605" cy="968103"/>
        </a:xfrm>
        <a:prstGeom prst="chevron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2000">
              <a:schemeClr val="accent1">
                <a:lumMod val="97000"/>
                <a:lumOff val="3000"/>
              </a:schemeClr>
            </a:gs>
            <a:gs pos="100000">
              <a:schemeClr val="bg1"/>
            </a:gs>
          </a:gsLst>
          <a:lin ang="10800000" scaled="1"/>
          <a:tileRect/>
        </a:gra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Prototyping</a:t>
          </a:r>
          <a:endParaRPr lang="de-DE" sz="2000" kern="1200" dirty="0"/>
        </a:p>
      </dsp:txBody>
      <dsp:txXfrm>
        <a:off x="487460" y="0"/>
        <a:ext cx="1588502" cy="968103"/>
      </dsp:txXfrm>
    </dsp:sp>
    <dsp:sp modelId="{636606C5-B59D-4999-9CAC-4EDB10AB7F1E}">
      <dsp:nvSpPr>
        <dsp:cNvPr id="0" name=""/>
        <dsp:cNvSpPr/>
      </dsp:nvSpPr>
      <dsp:spPr>
        <a:xfrm>
          <a:off x="2298128" y="0"/>
          <a:ext cx="2618855" cy="9681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Usability</a:t>
          </a:r>
        </a:p>
      </dsp:txBody>
      <dsp:txXfrm>
        <a:off x="2782180" y="0"/>
        <a:ext cx="1650752" cy="968103"/>
      </dsp:txXfrm>
    </dsp:sp>
    <dsp:sp modelId="{891055F3-66C2-41A6-85B9-306A5876DD16}">
      <dsp:nvSpPr>
        <dsp:cNvPr id="0" name=""/>
        <dsp:cNvSpPr/>
      </dsp:nvSpPr>
      <dsp:spPr>
        <a:xfrm>
          <a:off x="4655098" y="0"/>
          <a:ext cx="2618855" cy="9681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Architecture</a:t>
          </a:r>
        </a:p>
      </dsp:txBody>
      <dsp:txXfrm>
        <a:off x="5139150" y="0"/>
        <a:ext cx="1650752" cy="968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8D602-351D-4FCA-B94B-67763DE357DD}" type="datetimeFigureOut">
              <a:rPr lang="de-DE" smtClean="0"/>
              <a:t>17.01.2018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01EBB-AEEA-420C-B048-D52007F829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129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E119-8099-4458-ACE6-0170B940C606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780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5E8B-6E00-4629-8FDF-B8CB1F946DC1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4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D3F5-412E-4DEF-B8C3-9B6DD2A3ECCE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125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9D690-BBFF-4A12-99DB-82DBA7EB5025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815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C60E-E8A6-4A21-9893-C0E5C9C49140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25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74E2-CBAE-479A-88FB-5A80ED7E0B46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44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8678E-A8B0-45C3-A23D-FF2367941027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30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DF6C1-0D2A-4B0E-8717-C0D7CCA77C11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044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A2424-22FE-4446-ACED-F02EB193999F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99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FD85-3460-434A-8383-F357121719DC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219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7693-358C-4E03-9005-2F5E8F06249C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1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33282-112D-4E90-A489-C788403DF55D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5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98C21-C4AF-47D3-8B30-543FBF47EE9B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3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2A57D87C-577C-44F3-9CC2-49880BC35D32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8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D8E8561-0C03-4311-8829-4753C86554D0}" type="datetime1">
              <a:rPr lang="en-US" smtClean="0"/>
              <a:t>1/17/2018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020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0AE8CF-15EE-4161-992C-AEA14225B7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Wer kann das?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CAB6BE-DF2E-48D9-AD42-E90BDD1623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MSO WS 2017 – Philipp Siebert, Cem </a:t>
            </a:r>
            <a:r>
              <a:rPr lang="de-DE" dirty="0" err="1"/>
              <a:t>Tekinbas</a:t>
            </a:r>
            <a:r>
              <a:rPr lang="de-DE" dirty="0"/>
              <a:t>, Christian </a:t>
            </a:r>
            <a:r>
              <a:rPr lang="de-DE" dirty="0" err="1"/>
              <a:t>Tönnes</a:t>
            </a:r>
            <a:r>
              <a:rPr lang="de-DE" dirty="0"/>
              <a:t>, Cristin Volz</a:t>
            </a:r>
          </a:p>
        </p:txBody>
      </p:sp>
    </p:spTree>
    <p:extLst>
      <p:ext uri="{BB962C8B-B14F-4D97-AF65-F5344CB8AC3E}">
        <p14:creationId xmlns:p14="http://schemas.microsoft.com/office/powerpoint/2010/main" val="309159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Persona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7B43717-EF4C-4539-A872-D01C5D0C3960}"/>
              </a:ext>
            </a:extLst>
          </p:cNvPr>
          <p:cNvGrpSpPr/>
          <p:nvPr/>
        </p:nvGrpSpPr>
        <p:grpSpPr>
          <a:xfrm>
            <a:off x="6285497" y="621658"/>
            <a:ext cx="2415703" cy="966281"/>
            <a:chOff x="2178283" y="958309"/>
            <a:chExt cx="2415703" cy="966281"/>
          </a:xfrm>
        </p:grpSpPr>
        <p:sp>
          <p:nvSpPr>
            <p:cNvPr id="9" name="Pfeil: Chevron 8">
              <a:extLst>
                <a:ext uri="{FF2B5EF4-FFF2-40B4-BE49-F238E27FC236}">
                  <a16:creationId xmlns:a16="http://schemas.microsoft.com/office/drawing/2014/main" id="{93D3F43F-8F16-4756-BA45-637F68C812D6}"/>
                </a:ext>
              </a:extLst>
            </p:cNvPr>
            <p:cNvSpPr/>
            <p:nvPr/>
          </p:nvSpPr>
          <p:spPr>
            <a:xfrm>
              <a:off x="2178283" y="958309"/>
              <a:ext cx="2415703" cy="966281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Pfeil: Chevron 4">
              <a:extLst>
                <a:ext uri="{FF2B5EF4-FFF2-40B4-BE49-F238E27FC236}">
                  <a16:creationId xmlns:a16="http://schemas.microsoft.com/office/drawing/2014/main" id="{C0ACE7A7-4122-4B69-82D2-D979A8C6E618}"/>
                </a:ext>
              </a:extLst>
            </p:cNvPr>
            <p:cNvSpPr txBox="1"/>
            <p:nvPr/>
          </p:nvSpPr>
          <p:spPr>
            <a:xfrm>
              <a:off x="2661424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dirty="0" err="1"/>
                <a:t>Requirements</a:t>
              </a:r>
              <a:r>
                <a:rPr lang="de-DE" sz="1600" dirty="0"/>
                <a:t> Engineering</a:t>
              </a:r>
              <a:endParaRPr lang="de-DE" sz="1600" kern="1200" dirty="0"/>
            </a:p>
          </p:txBody>
        </p:sp>
      </p:grpSp>
      <p:pic>
        <p:nvPicPr>
          <p:cNvPr id="12" name="Inhaltsplatzhalter 11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1DC59986-AAE3-4E9D-A83C-64C4A1254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898" y="2331081"/>
            <a:ext cx="7256162" cy="4081591"/>
          </a:xfrm>
        </p:spPr>
      </p:pic>
    </p:spTree>
    <p:extLst>
      <p:ext uri="{BB962C8B-B14F-4D97-AF65-F5344CB8AC3E}">
        <p14:creationId xmlns:p14="http://schemas.microsoft.com/office/powerpoint/2010/main" val="389120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Material Design</a:t>
            </a:r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30258756-C79B-4C3B-84B6-C6B110391C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Als Grundlage für einheitliches, modernes Design</a:t>
            </a:r>
          </a:p>
          <a:p>
            <a:r>
              <a:rPr lang="de-DE" dirty="0"/>
              <a:t>Primary Color: „Green“</a:t>
            </a:r>
          </a:p>
          <a:p>
            <a:r>
              <a:rPr lang="de-DE" dirty="0"/>
              <a:t>Accent Color: „Purple“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1" name="Inhaltsplatzhalter 10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BC806AD2-CE07-456C-83D2-F4A41E4C8B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2488" y="3009057"/>
            <a:ext cx="3671887" cy="206543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7B43717-EF4C-4539-A872-D01C5D0C3960}"/>
              </a:ext>
            </a:extLst>
          </p:cNvPr>
          <p:cNvGrpSpPr/>
          <p:nvPr/>
        </p:nvGrpSpPr>
        <p:grpSpPr>
          <a:xfrm>
            <a:off x="6285497" y="621658"/>
            <a:ext cx="2415703" cy="966281"/>
            <a:chOff x="2178283" y="958309"/>
            <a:chExt cx="2415703" cy="966281"/>
          </a:xfrm>
        </p:grpSpPr>
        <p:sp>
          <p:nvSpPr>
            <p:cNvPr id="9" name="Pfeil: Chevron 8">
              <a:extLst>
                <a:ext uri="{FF2B5EF4-FFF2-40B4-BE49-F238E27FC236}">
                  <a16:creationId xmlns:a16="http://schemas.microsoft.com/office/drawing/2014/main" id="{93D3F43F-8F16-4756-BA45-637F68C812D6}"/>
                </a:ext>
              </a:extLst>
            </p:cNvPr>
            <p:cNvSpPr/>
            <p:nvPr/>
          </p:nvSpPr>
          <p:spPr>
            <a:xfrm>
              <a:off x="2178283" y="958309"/>
              <a:ext cx="2415703" cy="966281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Pfeil: Chevron 4">
              <a:extLst>
                <a:ext uri="{FF2B5EF4-FFF2-40B4-BE49-F238E27FC236}">
                  <a16:creationId xmlns:a16="http://schemas.microsoft.com/office/drawing/2014/main" id="{C0ACE7A7-4122-4B69-82D2-D979A8C6E618}"/>
                </a:ext>
              </a:extLst>
            </p:cNvPr>
            <p:cNvSpPr txBox="1"/>
            <p:nvPr/>
          </p:nvSpPr>
          <p:spPr>
            <a:xfrm>
              <a:off x="2661424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dirty="0"/>
                <a:t>Experience Design</a:t>
              </a:r>
              <a:endParaRPr lang="de-DE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1445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Mockup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7B43717-EF4C-4539-A872-D01C5D0C3960}"/>
              </a:ext>
            </a:extLst>
          </p:cNvPr>
          <p:cNvGrpSpPr/>
          <p:nvPr/>
        </p:nvGrpSpPr>
        <p:grpSpPr>
          <a:xfrm>
            <a:off x="6285497" y="621658"/>
            <a:ext cx="2415703" cy="966281"/>
            <a:chOff x="2178283" y="958309"/>
            <a:chExt cx="2415703" cy="966281"/>
          </a:xfrm>
        </p:grpSpPr>
        <p:sp>
          <p:nvSpPr>
            <p:cNvPr id="9" name="Pfeil: Chevron 8">
              <a:extLst>
                <a:ext uri="{FF2B5EF4-FFF2-40B4-BE49-F238E27FC236}">
                  <a16:creationId xmlns:a16="http://schemas.microsoft.com/office/drawing/2014/main" id="{93D3F43F-8F16-4756-BA45-637F68C812D6}"/>
                </a:ext>
              </a:extLst>
            </p:cNvPr>
            <p:cNvSpPr/>
            <p:nvPr/>
          </p:nvSpPr>
          <p:spPr>
            <a:xfrm>
              <a:off x="2178283" y="958309"/>
              <a:ext cx="2415703" cy="966281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Pfeil: Chevron 4">
              <a:extLst>
                <a:ext uri="{FF2B5EF4-FFF2-40B4-BE49-F238E27FC236}">
                  <a16:creationId xmlns:a16="http://schemas.microsoft.com/office/drawing/2014/main" id="{C0ACE7A7-4122-4B69-82D2-D979A8C6E618}"/>
                </a:ext>
              </a:extLst>
            </p:cNvPr>
            <p:cNvSpPr txBox="1"/>
            <p:nvPr/>
          </p:nvSpPr>
          <p:spPr>
            <a:xfrm>
              <a:off x="2661424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dirty="0" err="1"/>
                <a:t>Prototyping</a:t>
              </a:r>
              <a:endParaRPr lang="de-DE" sz="1600" kern="1200" dirty="0"/>
            </a:p>
          </p:txBody>
        </p:sp>
      </p:grp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A13483F-588A-46B9-A2ED-5BBE356AC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167" b="51648"/>
          <a:stretch/>
        </p:blipFill>
        <p:spPr>
          <a:xfrm>
            <a:off x="345385" y="2829603"/>
            <a:ext cx="4158732" cy="2508753"/>
          </a:xfrm>
        </p:spPr>
      </p:pic>
      <p:pic>
        <p:nvPicPr>
          <p:cNvPr id="11" name="Inhaltsplatzhalter 4">
            <a:extLst>
              <a:ext uri="{FF2B5EF4-FFF2-40B4-BE49-F238E27FC236}">
                <a16:creationId xmlns:a16="http://schemas.microsoft.com/office/drawing/2014/main" id="{1AF56293-E47E-4AE8-8B54-14010A5BD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87" t="51396" r="12554" b="-1258"/>
          <a:stretch/>
        </p:blipFill>
        <p:spPr>
          <a:xfrm>
            <a:off x="4527027" y="2820894"/>
            <a:ext cx="4158733" cy="258713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786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D1DF1FF-EE7B-400C-9792-A9F68BA1AF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Frontend</a:t>
            </a:r>
          </a:p>
          <a:p>
            <a:pPr lvl="1"/>
            <a:r>
              <a:rPr lang="de-DE" dirty="0"/>
              <a:t>Bootstrap </a:t>
            </a:r>
          </a:p>
          <a:p>
            <a:pPr lvl="1"/>
            <a:r>
              <a:rPr lang="de-DE" dirty="0"/>
              <a:t>Material Design Lite für Bootstrap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EEACDCD-26FD-4E54-B119-0FF5B478C4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Backend</a:t>
            </a:r>
          </a:p>
          <a:p>
            <a:pPr lvl="1"/>
            <a:r>
              <a:rPr lang="de-DE" dirty="0"/>
              <a:t>Spring Boot</a:t>
            </a:r>
          </a:p>
          <a:p>
            <a:pPr lvl="1">
              <a:spcAft>
                <a:spcPts val="0"/>
              </a:spcAft>
            </a:pPr>
            <a:r>
              <a:rPr lang="de-DE" dirty="0"/>
              <a:t>DB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7B43717-EF4C-4539-A872-D01C5D0C3960}"/>
              </a:ext>
            </a:extLst>
          </p:cNvPr>
          <p:cNvGrpSpPr/>
          <p:nvPr/>
        </p:nvGrpSpPr>
        <p:grpSpPr>
          <a:xfrm>
            <a:off x="6285497" y="621658"/>
            <a:ext cx="2415703" cy="966281"/>
            <a:chOff x="2178283" y="958309"/>
            <a:chExt cx="2415703" cy="966281"/>
          </a:xfrm>
        </p:grpSpPr>
        <p:sp>
          <p:nvSpPr>
            <p:cNvPr id="9" name="Pfeil: Chevron 8">
              <a:extLst>
                <a:ext uri="{FF2B5EF4-FFF2-40B4-BE49-F238E27FC236}">
                  <a16:creationId xmlns:a16="http://schemas.microsoft.com/office/drawing/2014/main" id="{93D3F43F-8F16-4756-BA45-637F68C812D6}"/>
                </a:ext>
              </a:extLst>
            </p:cNvPr>
            <p:cNvSpPr/>
            <p:nvPr/>
          </p:nvSpPr>
          <p:spPr>
            <a:xfrm>
              <a:off x="2178283" y="958309"/>
              <a:ext cx="2415703" cy="966281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Pfeil: Chevron 4">
              <a:extLst>
                <a:ext uri="{FF2B5EF4-FFF2-40B4-BE49-F238E27FC236}">
                  <a16:creationId xmlns:a16="http://schemas.microsoft.com/office/drawing/2014/main" id="{C0ACE7A7-4122-4B69-82D2-D979A8C6E618}"/>
                </a:ext>
              </a:extLst>
            </p:cNvPr>
            <p:cNvSpPr txBox="1"/>
            <p:nvPr/>
          </p:nvSpPr>
          <p:spPr>
            <a:xfrm>
              <a:off x="2661424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/>
                <a:t>Architecture</a:t>
              </a:r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70D33F9D-25FF-4899-ABBC-48FDC712F682}"/>
              </a:ext>
            </a:extLst>
          </p:cNvPr>
          <p:cNvSpPr txBox="1"/>
          <p:nvPr/>
        </p:nvSpPr>
        <p:spPr>
          <a:xfrm>
            <a:off x="923925" y="2752725"/>
            <a:ext cx="436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Web-App mit folgenden Frameworks:</a:t>
            </a:r>
          </a:p>
        </p:txBody>
      </p:sp>
    </p:spTree>
    <p:extLst>
      <p:ext uri="{BB962C8B-B14F-4D97-AF65-F5344CB8AC3E}">
        <p14:creationId xmlns:p14="http://schemas.microsoft.com/office/powerpoint/2010/main" val="134093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Diagramme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CE3574-83A3-4BF6-B625-8523B8C0B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744" y="2326906"/>
            <a:ext cx="4996508" cy="415265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7B43717-EF4C-4539-A872-D01C5D0C3960}"/>
              </a:ext>
            </a:extLst>
          </p:cNvPr>
          <p:cNvGrpSpPr/>
          <p:nvPr/>
        </p:nvGrpSpPr>
        <p:grpSpPr>
          <a:xfrm>
            <a:off x="6285497" y="621658"/>
            <a:ext cx="2415703" cy="966281"/>
            <a:chOff x="2178283" y="958309"/>
            <a:chExt cx="2415703" cy="966281"/>
          </a:xfrm>
        </p:grpSpPr>
        <p:sp>
          <p:nvSpPr>
            <p:cNvPr id="9" name="Pfeil: Chevron 8">
              <a:extLst>
                <a:ext uri="{FF2B5EF4-FFF2-40B4-BE49-F238E27FC236}">
                  <a16:creationId xmlns:a16="http://schemas.microsoft.com/office/drawing/2014/main" id="{93D3F43F-8F16-4756-BA45-637F68C812D6}"/>
                </a:ext>
              </a:extLst>
            </p:cNvPr>
            <p:cNvSpPr/>
            <p:nvPr/>
          </p:nvSpPr>
          <p:spPr>
            <a:xfrm>
              <a:off x="2178283" y="958309"/>
              <a:ext cx="2415703" cy="966281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Pfeil: Chevron 4">
              <a:extLst>
                <a:ext uri="{FF2B5EF4-FFF2-40B4-BE49-F238E27FC236}">
                  <a16:creationId xmlns:a16="http://schemas.microsoft.com/office/drawing/2014/main" id="{C0ACE7A7-4122-4B69-82D2-D979A8C6E618}"/>
                </a:ext>
              </a:extLst>
            </p:cNvPr>
            <p:cNvSpPr txBox="1"/>
            <p:nvPr/>
          </p:nvSpPr>
          <p:spPr>
            <a:xfrm>
              <a:off x="2661424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/>
                <a:t>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61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Diagramme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CE3574-83A3-4BF6-B625-8523B8C0B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260" y="1982875"/>
            <a:ext cx="3877476" cy="478982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7B43717-EF4C-4539-A872-D01C5D0C3960}"/>
              </a:ext>
            </a:extLst>
          </p:cNvPr>
          <p:cNvGrpSpPr/>
          <p:nvPr/>
        </p:nvGrpSpPr>
        <p:grpSpPr>
          <a:xfrm>
            <a:off x="6285497" y="621658"/>
            <a:ext cx="2415703" cy="966281"/>
            <a:chOff x="2178283" y="958309"/>
            <a:chExt cx="2415703" cy="966281"/>
          </a:xfrm>
        </p:grpSpPr>
        <p:sp>
          <p:nvSpPr>
            <p:cNvPr id="9" name="Pfeil: Chevron 8">
              <a:extLst>
                <a:ext uri="{FF2B5EF4-FFF2-40B4-BE49-F238E27FC236}">
                  <a16:creationId xmlns:a16="http://schemas.microsoft.com/office/drawing/2014/main" id="{93D3F43F-8F16-4756-BA45-637F68C812D6}"/>
                </a:ext>
              </a:extLst>
            </p:cNvPr>
            <p:cNvSpPr/>
            <p:nvPr/>
          </p:nvSpPr>
          <p:spPr>
            <a:xfrm>
              <a:off x="2178283" y="958309"/>
              <a:ext cx="2415703" cy="966281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Pfeil: Chevron 4">
              <a:extLst>
                <a:ext uri="{FF2B5EF4-FFF2-40B4-BE49-F238E27FC236}">
                  <a16:creationId xmlns:a16="http://schemas.microsoft.com/office/drawing/2014/main" id="{C0ACE7A7-4122-4B69-82D2-D979A8C6E618}"/>
                </a:ext>
              </a:extLst>
            </p:cNvPr>
            <p:cNvSpPr txBox="1"/>
            <p:nvPr/>
          </p:nvSpPr>
          <p:spPr>
            <a:xfrm>
              <a:off x="2661424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/>
                <a:t>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4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BD99D-7ADF-41FE-8C20-B2E417DF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36E7B3-D84D-4E62-9BF5-BBB7CC4C1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Entscheidung für Webapp war positiv</a:t>
            </a:r>
          </a:p>
          <a:p>
            <a:pPr lvl="1"/>
            <a:r>
              <a:rPr lang="de-DE" dirty="0"/>
              <a:t>Schon Erfahrungen gehabt und diese vertiefen können</a:t>
            </a:r>
          </a:p>
          <a:p>
            <a:r>
              <a:rPr lang="de-DE" dirty="0"/>
              <a:t>Teamorganisation war nicht immer einfach</a:t>
            </a:r>
          </a:p>
          <a:p>
            <a:pPr lvl="1"/>
            <a:r>
              <a:rPr lang="de-DE" dirty="0"/>
              <a:t>Bedingt durch Master und verschiedene Kurse</a:t>
            </a:r>
          </a:p>
          <a:p>
            <a:pPr lvl="1"/>
            <a:r>
              <a:rPr lang="de-DE" dirty="0"/>
              <a:t>Tool einsetzen für Kommunikation und Aufgabenverteilung</a:t>
            </a:r>
          </a:p>
          <a:p>
            <a:r>
              <a:rPr lang="de-DE" dirty="0"/>
              <a:t>Früher mit dem </a:t>
            </a:r>
            <a:r>
              <a:rPr lang="de-DE"/>
              <a:t>Programmieren anfangen ;)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86146D-D986-47E6-AC6A-25068CA0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2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8E6E08-E5D3-48FA-9CDF-E9BD2ED6B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</p:spPr>
        <p:txBody>
          <a:bodyPr/>
          <a:lstStyle/>
          <a:p>
            <a:r>
              <a:rPr lang="de-DE" dirty="0"/>
              <a:t>Video</a:t>
            </a:r>
          </a:p>
        </p:txBody>
      </p:sp>
      <p:pic>
        <p:nvPicPr>
          <p:cNvPr id="6" name="Inhaltsplatzhalter 5" descr="Ein Bild, das Möbel enthält.&#10;&#10;Mit hoher Zuverlässigkeit generierte Beschreibung">
            <a:extLst>
              <a:ext uri="{FF2B5EF4-FFF2-40B4-BE49-F238E27FC236}">
                <a16:creationId xmlns:a16="http://schemas.microsoft.com/office/drawing/2014/main" id="{1F052725-FF0E-4AC5-A69E-D78249B9B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428" y="2524223"/>
            <a:ext cx="5819140" cy="3636963"/>
          </a:xfrm>
          <a:ln>
            <a:noFill/>
          </a:ln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8AD5F-1A55-4E2F-AA85-15CAE1CB1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4584" y="5915887"/>
            <a:ext cx="796616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00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>
            <a:extLst>
              <a:ext uri="{FF2B5EF4-FFF2-40B4-BE49-F238E27FC236}">
                <a16:creationId xmlns:a16="http://schemas.microsoft.com/office/drawing/2014/main" id="{44D0BD74-2F0E-4D34-9C06-662E0DE5F0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Bildplatzhalter 8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id="{EBA8D4FB-E6D2-42A9-867B-5A2A760859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3642914" y="2360159"/>
            <a:ext cx="1858169" cy="3716338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4FE404A-C1CA-46CF-8E27-54A2918D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00" y="447188"/>
            <a:ext cx="7928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cs typeface="+mj-cs"/>
              </a:rPr>
              <a:t>Live Demo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0529E4-47D5-41F6-A7ED-00068D1E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8748" y="5915888"/>
            <a:ext cx="796616" cy="490599"/>
          </a:xfrm>
        </p:spPr>
        <p:txBody>
          <a:bodyPr vert="horz" lIns="91440" tIns="45720" rIns="91440" bIns="1080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53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6F720-A2AF-4041-BE38-D889BD9C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Eure Aufmerksamkeit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4CE8CE-FE87-4DAB-9EE0-91807E0D7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108C87-CDA2-4A35-B576-EEC93A55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28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B67E9-EF85-4A5D-ADE8-2C09BF0D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04C408-09BC-4B4E-AB8D-DA3C8A368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Team </a:t>
            </a:r>
          </a:p>
          <a:p>
            <a:r>
              <a:rPr lang="de-DE" dirty="0"/>
              <a:t>Gesamtvorgehen	</a:t>
            </a:r>
          </a:p>
          <a:p>
            <a:r>
              <a:rPr lang="de-DE" dirty="0"/>
              <a:t>Demo</a:t>
            </a:r>
          </a:p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  <a:p>
            <a:r>
              <a:rPr lang="de-DE" dirty="0"/>
              <a:t>Video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CA7F6A-B4AD-4A0F-9DE0-E6F0FB73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34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A1576E-692E-4E79-AF27-03182613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</p:txBody>
      </p:sp>
      <p:pic>
        <p:nvPicPr>
          <p:cNvPr id="6" name="Grafik 5" descr="Ein Bild, das Kleidung, Person, Frau, Wand enthält.&#10;&#10;Mit sehr hoher Zuverlässigkeit generierte Beschreibung">
            <a:extLst>
              <a:ext uri="{FF2B5EF4-FFF2-40B4-BE49-F238E27FC236}">
                <a16:creationId xmlns:a16="http://schemas.microsoft.com/office/drawing/2014/main" id="{A3F388C4-CA17-431C-BC3B-9B32D0426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84" b="32684"/>
          <a:stretch/>
        </p:blipFill>
        <p:spPr>
          <a:xfrm>
            <a:off x="2560099" y="3348779"/>
            <a:ext cx="1800000" cy="1800000"/>
          </a:xfrm>
          <a:prstGeom prst="ellipse">
            <a:avLst/>
          </a:prstGeom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CACB842-D519-489F-A8AB-11DA78877647}"/>
              </a:ext>
            </a:extLst>
          </p:cNvPr>
          <p:cNvSpPr txBox="1"/>
          <p:nvPr/>
        </p:nvSpPr>
        <p:spPr>
          <a:xfrm>
            <a:off x="1773362" y="2570816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Frontend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5F7CD6A-F1AE-419D-8E8A-8FADBA5E4E43}"/>
              </a:ext>
            </a:extLst>
          </p:cNvPr>
          <p:cNvSpPr txBox="1"/>
          <p:nvPr/>
        </p:nvSpPr>
        <p:spPr>
          <a:xfrm>
            <a:off x="6021857" y="257081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Backend</a:t>
            </a:r>
          </a:p>
        </p:txBody>
      </p:sp>
      <p:pic>
        <p:nvPicPr>
          <p:cNvPr id="10" name="Grafik 9" descr="Ein Bild, das Mann, Person, Hut, Brille enthält.&#10;&#10;Mit sehr hoher Zuverlässigkeit generierte Beschreibung">
            <a:extLst>
              <a:ext uri="{FF2B5EF4-FFF2-40B4-BE49-F238E27FC236}">
                <a16:creationId xmlns:a16="http://schemas.microsoft.com/office/drawing/2014/main" id="{BA6409F4-1796-4AE3-9697-ABB90123C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76" b="20858"/>
          <a:stretch/>
        </p:blipFill>
        <p:spPr>
          <a:xfrm>
            <a:off x="448495" y="3348779"/>
            <a:ext cx="1800000" cy="1800000"/>
          </a:xfrm>
          <a:prstGeom prst="ellipse">
            <a:avLst/>
          </a:prstGeom>
          <a:ln>
            <a:noFill/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DF28EC2-DA82-4146-A2BD-7B84E463FA40}"/>
              </a:ext>
            </a:extLst>
          </p:cNvPr>
          <p:cNvSpPr txBox="1"/>
          <p:nvPr/>
        </p:nvSpPr>
        <p:spPr>
          <a:xfrm>
            <a:off x="398655" y="5397083"/>
            <a:ext cx="1758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Cem </a:t>
            </a:r>
            <a:r>
              <a:rPr lang="de-DE" dirty="0" err="1"/>
              <a:t>Tekinbas</a:t>
            </a:r>
            <a:endParaRPr lang="de-DE" dirty="0"/>
          </a:p>
          <a:p>
            <a:r>
              <a:rPr lang="de-DE" dirty="0"/>
              <a:t>1712760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0A63022-F576-43D7-AF58-1984CB1E102F}"/>
              </a:ext>
            </a:extLst>
          </p:cNvPr>
          <p:cNvSpPr txBox="1"/>
          <p:nvPr/>
        </p:nvSpPr>
        <p:spPr>
          <a:xfrm>
            <a:off x="2745774" y="5397083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Cristin Volz</a:t>
            </a:r>
          </a:p>
          <a:p>
            <a:r>
              <a:rPr lang="de-DE" dirty="0"/>
              <a:t>1712758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1C1988F-EA8C-47A1-BC3C-A3C64052CF89}"/>
              </a:ext>
            </a:extLst>
          </p:cNvPr>
          <p:cNvSpPr txBox="1"/>
          <p:nvPr/>
        </p:nvSpPr>
        <p:spPr>
          <a:xfrm>
            <a:off x="6694895" y="5394849"/>
            <a:ext cx="1976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Christian </a:t>
            </a:r>
            <a:r>
              <a:rPr lang="de-DE" dirty="0" err="1"/>
              <a:t>Tönnes</a:t>
            </a:r>
            <a:endParaRPr lang="de-DE" dirty="0"/>
          </a:p>
          <a:p>
            <a:r>
              <a:rPr lang="de-DE" dirty="0"/>
              <a:t>1712761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377A582-A071-47C6-8C80-0A9A86279E87}"/>
              </a:ext>
            </a:extLst>
          </p:cNvPr>
          <p:cNvSpPr txBox="1"/>
          <p:nvPr/>
        </p:nvSpPr>
        <p:spPr>
          <a:xfrm>
            <a:off x="4698554" y="5394849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Philipp Siebert</a:t>
            </a:r>
          </a:p>
          <a:p>
            <a:r>
              <a:rPr lang="de-DE" dirty="0"/>
              <a:t>1721373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EB9F8E7-179D-49EA-BDB0-1143F9746B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4685" b="19065"/>
          <a:stretch/>
        </p:blipFill>
        <p:spPr>
          <a:xfrm>
            <a:off x="6783306" y="3348779"/>
            <a:ext cx="1800000" cy="1800000"/>
          </a:xfrm>
          <a:prstGeom prst="ellipse">
            <a:avLst/>
          </a:prstGeom>
          <a:ln>
            <a:noFill/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503E7B-8149-4BD8-A4D9-BE2FF6FB96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409" t="12236" r="409" b="31593"/>
          <a:stretch/>
        </p:blipFill>
        <p:spPr>
          <a:xfrm>
            <a:off x="4672351" y="3348779"/>
            <a:ext cx="1800000" cy="1800000"/>
          </a:xfrm>
          <a:prstGeom prst="ellipse">
            <a:avLst/>
          </a:prstGeom>
          <a:ln>
            <a:noFill/>
          </a:ln>
        </p:spPr>
      </p:pic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7D694C98-DDFE-4490-87A6-EEC6E39B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4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316613DC-D2D9-435B-A212-D844E0D566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1308917"/>
              </p:ext>
            </p:extLst>
          </p:nvPr>
        </p:nvGraphicFramePr>
        <p:xfrm>
          <a:off x="98796" y="1987550"/>
          <a:ext cx="8946403" cy="288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6BC1847-1364-47E4-B35E-71628DC0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Mobile Software Engineering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64616D-70B6-4A00-A374-B29A277D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25090574-FD4A-496F-9946-472EE02B1A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4375505"/>
              </p:ext>
            </p:extLst>
          </p:nvPr>
        </p:nvGraphicFramePr>
        <p:xfrm>
          <a:off x="809997" y="4596674"/>
          <a:ext cx="7277363" cy="968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5988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BADA3BE-8D50-4E4E-A2D2-2B1CB416E03A}"/>
              </a:ext>
            </a:extLst>
          </p:cNvPr>
          <p:cNvGrpSpPr/>
          <p:nvPr/>
        </p:nvGrpSpPr>
        <p:grpSpPr>
          <a:xfrm>
            <a:off x="6285497" y="620669"/>
            <a:ext cx="2415703" cy="966281"/>
            <a:chOff x="4149" y="958309"/>
            <a:chExt cx="2415703" cy="966281"/>
          </a:xfrm>
        </p:grpSpPr>
        <p:sp>
          <p:nvSpPr>
            <p:cNvPr id="15" name="Pfeil: Chevron 14">
              <a:extLst>
                <a:ext uri="{FF2B5EF4-FFF2-40B4-BE49-F238E27FC236}">
                  <a16:creationId xmlns:a16="http://schemas.microsoft.com/office/drawing/2014/main" id="{36098FE0-3EEE-4503-B8F3-C1D2A31D1163}"/>
                </a:ext>
              </a:extLst>
            </p:cNvPr>
            <p:cNvSpPr/>
            <p:nvPr/>
          </p:nvSpPr>
          <p:spPr>
            <a:xfrm>
              <a:off x="4149" y="958309"/>
              <a:ext cx="2415703" cy="966281"/>
            </a:xfrm>
            <a:prstGeom prst="chevron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feil: Chevron 4">
              <a:extLst>
                <a:ext uri="{FF2B5EF4-FFF2-40B4-BE49-F238E27FC236}">
                  <a16:creationId xmlns:a16="http://schemas.microsoft.com/office/drawing/2014/main" id="{9E0109B9-6923-4561-A1D6-F5984D2556E2}"/>
                </a:ext>
              </a:extLst>
            </p:cNvPr>
            <p:cNvSpPr txBox="1"/>
            <p:nvPr/>
          </p:nvSpPr>
          <p:spPr>
            <a:xfrm>
              <a:off x="487290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/>
                <a:t>Innovation &amp; </a:t>
              </a:r>
              <a:r>
                <a:rPr lang="de-DE" sz="1600" kern="1200" dirty="0" err="1"/>
                <a:t>Creativity</a:t>
              </a:r>
              <a:endParaRPr lang="de-DE" sz="1600" kern="1200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Ideenentwicklung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DB54F0-A9EF-4310-AD76-F1C73978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8" name="Grafik 17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038F266D-73D6-44F7-B781-7A021882D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6" y="3008136"/>
            <a:ext cx="1831521" cy="244202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2659DA4-44FB-4CEF-A742-BC6B54D6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464" y="2991394"/>
            <a:ext cx="1844078" cy="2458770"/>
          </a:xfrm>
          <a:prstGeom prst="rect">
            <a:avLst/>
          </a:prstGeom>
        </p:spPr>
      </p:pic>
      <p:pic>
        <p:nvPicPr>
          <p:cNvPr id="22" name="Grafik 21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8701639A-79D7-44A7-B87C-9E422ED48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645" y="3008136"/>
            <a:ext cx="1831521" cy="2442028"/>
          </a:xfrm>
          <a:prstGeom prst="rect">
            <a:avLst/>
          </a:prstGeom>
        </p:spPr>
      </p:pic>
      <p:pic>
        <p:nvPicPr>
          <p:cNvPr id="24" name="Grafik 23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BEE88A10-6A09-423B-A61B-27AC424B9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840" y="2971224"/>
            <a:ext cx="1859205" cy="24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7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BADA3BE-8D50-4E4E-A2D2-2B1CB416E03A}"/>
              </a:ext>
            </a:extLst>
          </p:cNvPr>
          <p:cNvGrpSpPr/>
          <p:nvPr/>
        </p:nvGrpSpPr>
        <p:grpSpPr>
          <a:xfrm>
            <a:off x="6285497" y="620669"/>
            <a:ext cx="2415703" cy="966281"/>
            <a:chOff x="4149" y="958309"/>
            <a:chExt cx="2415703" cy="966281"/>
          </a:xfrm>
        </p:grpSpPr>
        <p:sp>
          <p:nvSpPr>
            <p:cNvPr id="15" name="Pfeil: Chevron 14">
              <a:extLst>
                <a:ext uri="{FF2B5EF4-FFF2-40B4-BE49-F238E27FC236}">
                  <a16:creationId xmlns:a16="http://schemas.microsoft.com/office/drawing/2014/main" id="{36098FE0-3EEE-4503-B8F3-C1D2A31D1163}"/>
                </a:ext>
              </a:extLst>
            </p:cNvPr>
            <p:cNvSpPr/>
            <p:nvPr/>
          </p:nvSpPr>
          <p:spPr>
            <a:xfrm>
              <a:off x="4149" y="958309"/>
              <a:ext cx="2415703" cy="966281"/>
            </a:xfrm>
            <a:prstGeom prst="chevron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feil: Chevron 4">
              <a:extLst>
                <a:ext uri="{FF2B5EF4-FFF2-40B4-BE49-F238E27FC236}">
                  <a16:creationId xmlns:a16="http://schemas.microsoft.com/office/drawing/2014/main" id="{9E0109B9-6923-4561-A1D6-F5984D2556E2}"/>
                </a:ext>
              </a:extLst>
            </p:cNvPr>
            <p:cNvSpPr txBox="1"/>
            <p:nvPr/>
          </p:nvSpPr>
          <p:spPr>
            <a:xfrm>
              <a:off x="487290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/>
                <a:t>Innovation &amp; </a:t>
              </a:r>
              <a:r>
                <a:rPr lang="de-DE" sz="1600" kern="1200" dirty="0" err="1"/>
                <a:t>Creativity</a:t>
              </a:r>
              <a:endParaRPr lang="de-DE" sz="1600" kern="1200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Ideenentwicklung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DB54F0-A9EF-4310-AD76-F1C7397842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de-DE" dirty="0"/>
            </a:b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82AE023-8EA5-4CD5-8C28-E96B58DCA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9996" y="2222287"/>
            <a:ext cx="7524004" cy="3638763"/>
          </a:xfrm>
        </p:spPr>
        <p:txBody>
          <a:bodyPr/>
          <a:lstStyle/>
          <a:p>
            <a:r>
              <a:rPr lang="de-DE" dirty="0"/>
              <a:t>Fokus auf „Arbeit“</a:t>
            </a:r>
          </a:p>
          <a:p>
            <a:r>
              <a:rPr lang="de-DE" dirty="0"/>
              <a:t>Top 5 Ideen</a:t>
            </a:r>
          </a:p>
          <a:p>
            <a:pPr lvl="1"/>
            <a:r>
              <a:rPr lang="de-DE" dirty="0"/>
              <a:t>„Portal, um anderen Hilfe anzubieten“</a:t>
            </a:r>
          </a:p>
          <a:p>
            <a:pPr lvl="1"/>
            <a:r>
              <a:rPr lang="de-DE" dirty="0"/>
              <a:t>„Minijobs im Dorf“</a:t>
            </a:r>
          </a:p>
          <a:p>
            <a:pPr lvl="1"/>
            <a:r>
              <a:rPr lang="de-DE" dirty="0"/>
              <a:t>„</a:t>
            </a:r>
            <a:r>
              <a:rPr lang="de-DE" dirty="0" err="1"/>
              <a:t>Rent</a:t>
            </a:r>
            <a:r>
              <a:rPr lang="de-DE" dirty="0"/>
              <a:t>-a-X </a:t>
            </a:r>
            <a:r>
              <a:rPr lang="de-DE" dirty="0">
                <a:sym typeface="Wingdings" panose="05000000000000000000" pitchFamily="2" charset="2"/>
              </a:rPr>
              <a:t> Geräteverleih“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„Jugend hilft Alter“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„Carsharing/ Fahrdienste“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4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67D953D8-F73E-42C7-AA74-4190CBAB3A91}"/>
              </a:ext>
            </a:extLst>
          </p:cNvPr>
          <p:cNvGrpSpPr/>
          <p:nvPr/>
        </p:nvGrpSpPr>
        <p:grpSpPr>
          <a:xfrm>
            <a:off x="6285497" y="620669"/>
            <a:ext cx="2415703" cy="966281"/>
            <a:chOff x="4149" y="958309"/>
            <a:chExt cx="2415703" cy="966281"/>
          </a:xfrm>
        </p:grpSpPr>
        <p:sp>
          <p:nvSpPr>
            <p:cNvPr id="25" name="Pfeil: Chevron 24">
              <a:extLst>
                <a:ext uri="{FF2B5EF4-FFF2-40B4-BE49-F238E27FC236}">
                  <a16:creationId xmlns:a16="http://schemas.microsoft.com/office/drawing/2014/main" id="{D015AA71-EA7D-4114-8A4B-6B32DB378E4B}"/>
                </a:ext>
              </a:extLst>
            </p:cNvPr>
            <p:cNvSpPr/>
            <p:nvPr/>
          </p:nvSpPr>
          <p:spPr>
            <a:xfrm>
              <a:off x="4149" y="958309"/>
              <a:ext cx="2415703" cy="966281"/>
            </a:xfrm>
            <a:prstGeom prst="chevron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Pfeil: Chevron 4">
              <a:extLst>
                <a:ext uri="{FF2B5EF4-FFF2-40B4-BE49-F238E27FC236}">
                  <a16:creationId xmlns:a16="http://schemas.microsoft.com/office/drawing/2014/main" id="{296995F4-2AA5-421E-8E90-77230DDCDAB8}"/>
                </a:ext>
              </a:extLst>
            </p:cNvPr>
            <p:cNvSpPr txBox="1"/>
            <p:nvPr/>
          </p:nvSpPr>
          <p:spPr>
            <a:xfrm>
              <a:off x="487290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/>
                <a:t>Innovation &amp; </a:t>
              </a:r>
              <a:r>
                <a:rPr lang="de-DE" sz="1600" kern="1200" dirty="0" err="1"/>
                <a:t>Creativity</a:t>
              </a:r>
              <a:endParaRPr lang="de-DE" sz="1600" kern="1200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30258756-C79B-4C3B-84B6-C6B110391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998" y="2222287"/>
            <a:ext cx="5231556" cy="3636510"/>
          </a:xfrm>
        </p:spPr>
        <p:txBody>
          <a:bodyPr/>
          <a:lstStyle/>
          <a:p>
            <a:r>
              <a:rPr lang="de-DE" dirty="0"/>
              <a:t>„Wer kann das?“</a:t>
            </a:r>
          </a:p>
          <a:p>
            <a:pPr lvl="1"/>
            <a:r>
              <a:rPr lang="de-DE" dirty="0"/>
              <a:t>Nachbarschaftshilfe</a:t>
            </a:r>
          </a:p>
          <a:p>
            <a:pPr lvl="1"/>
            <a:r>
              <a:rPr lang="de-DE" dirty="0"/>
              <a:t>Vernetzung des Dorfes</a:t>
            </a:r>
          </a:p>
          <a:p>
            <a:pPr lvl="1"/>
            <a:r>
              <a:rPr lang="de-DE" dirty="0"/>
              <a:t>Hilfe muss nicht immer von der Großstadt kommen</a:t>
            </a:r>
          </a:p>
        </p:txBody>
      </p:sp>
      <p:pic>
        <p:nvPicPr>
          <p:cNvPr id="20" name="Grafik 19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2B4B90FF-BF97-4A5E-8142-F309A5A86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2" t="13334" r="42572" b="12126"/>
          <a:stretch/>
        </p:blipFill>
        <p:spPr>
          <a:xfrm>
            <a:off x="6041553" y="2431037"/>
            <a:ext cx="2659647" cy="34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Interaction Case </a:t>
            </a:r>
            <a:r>
              <a:rPr lang="de-DE" dirty="0" err="1"/>
              <a:t>Map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7B43717-EF4C-4539-A872-D01C5D0C3960}"/>
              </a:ext>
            </a:extLst>
          </p:cNvPr>
          <p:cNvGrpSpPr/>
          <p:nvPr/>
        </p:nvGrpSpPr>
        <p:grpSpPr>
          <a:xfrm>
            <a:off x="6285497" y="621658"/>
            <a:ext cx="2415703" cy="966281"/>
            <a:chOff x="2178283" y="958309"/>
            <a:chExt cx="2415703" cy="966281"/>
          </a:xfrm>
        </p:grpSpPr>
        <p:sp>
          <p:nvSpPr>
            <p:cNvPr id="9" name="Pfeil: Chevron 8">
              <a:extLst>
                <a:ext uri="{FF2B5EF4-FFF2-40B4-BE49-F238E27FC236}">
                  <a16:creationId xmlns:a16="http://schemas.microsoft.com/office/drawing/2014/main" id="{93D3F43F-8F16-4756-BA45-637F68C812D6}"/>
                </a:ext>
              </a:extLst>
            </p:cNvPr>
            <p:cNvSpPr/>
            <p:nvPr/>
          </p:nvSpPr>
          <p:spPr>
            <a:xfrm>
              <a:off x="2178283" y="958309"/>
              <a:ext cx="2415703" cy="966281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Pfeil: Chevron 4">
              <a:extLst>
                <a:ext uri="{FF2B5EF4-FFF2-40B4-BE49-F238E27FC236}">
                  <a16:creationId xmlns:a16="http://schemas.microsoft.com/office/drawing/2014/main" id="{C0ACE7A7-4122-4B69-82D2-D979A8C6E618}"/>
                </a:ext>
              </a:extLst>
            </p:cNvPr>
            <p:cNvSpPr txBox="1"/>
            <p:nvPr/>
          </p:nvSpPr>
          <p:spPr>
            <a:xfrm>
              <a:off x="2661424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dirty="0" err="1"/>
                <a:t>Requirements</a:t>
              </a:r>
              <a:r>
                <a:rPr lang="de-DE" sz="1600" dirty="0"/>
                <a:t> Engineering</a:t>
              </a:r>
              <a:endParaRPr lang="de-DE" sz="1600" kern="1200" dirty="0"/>
            </a:p>
          </p:txBody>
        </p:sp>
      </p:grp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A13483F-588A-46B9-A2ED-5BBE356AC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" t="8195" r="-148" b="45693"/>
          <a:stretch/>
        </p:blipFill>
        <p:spPr>
          <a:xfrm>
            <a:off x="809996" y="2244361"/>
            <a:ext cx="7524003" cy="4489952"/>
          </a:xfrm>
        </p:spPr>
      </p:pic>
    </p:spTree>
    <p:extLst>
      <p:ext uri="{BB962C8B-B14F-4D97-AF65-F5344CB8AC3E}">
        <p14:creationId xmlns:p14="http://schemas.microsoft.com/office/powerpoint/2010/main" val="3889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FB2A5D45-A512-4A6F-8DF8-761CA8E45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98" y="2331081"/>
            <a:ext cx="7256162" cy="408159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Persona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7B43717-EF4C-4539-A872-D01C5D0C3960}"/>
              </a:ext>
            </a:extLst>
          </p:cNvPr>
          <p:cNvGrpSpPr/>
          <p:nvPr/>
        </p:nvGrpSpPr>
        <p:grpSpPr>
          <a:xfrm>
            <a:off x="6285497" y="621658"/>
            <a:ext cx="2415703" cy="966281"/>
            <a:chOff x="2178283" y="958309"/>
            <a:chExt cx="2415703" cy="966281"/>
          </a:xfrm>
        </p:grpSpPr>
        <p:sp>
          <p:nvSpPr>
            <p:cNvPr id="9" name="Pfeil: Chevron 8">
              <a:extLst>
                <a:ext uri="{FF2B5EF4-FFF2-40B4-BE49-F238E27FC236}">
                  <a16:creationId xmlns:a16="http://schemas.microsoft.com/office/drawing/2014/main" id="{93D3F43F-8F16-4756-BA45-637F68C812D6}"/>
                </a:ext>
              </a:extLst>
            </p:cNvPr>
            <p:cNvSpPr/>
            <p:nvPr/>
          </p:nvSpPr>
          <p:spPr>
            <a:xfrm>
              <a:off x="2178283" y="958309"/>
              <a:ext cx="2415703" cy="966281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Pfeil: Chevron 4">
              <a:extLst>
                <a:ext uri="{FF2B5EF4-FFF2-40B4-BE49-F238E27FC236}">
                  <a16:creationId xmlns:a16="http://schemas.microsoft.com/office/drawing/2014/main" id="{C0ACE7A7-4122-4B69-82D2-D979A8C6E618}"/>
                </a:ext>
              </a:extLst>
            </p:cNvPr>
            <p:cNvSpPr txBox="1"/>
            <p:nvPr/>
          </p:nvSpPr>
          <p:spPr>
            <a:xfrm>
              <a:off x="2661424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dirty="0" err="1"/>
                <a:t>Requirements</a:t>
              </a:r>
              <a:r>
                <a:rPr lang="de-DE" sz="1600" dirty="0"/>
                <a:t> Engineering</a:t>
              </a:r>
              <a:endParaRPr lang="de-DE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652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Zitierfähig">
  <a:themeElements>
    <a:clrScheme name="Zitierfähig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Zitierfähig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Zitierfähi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Zitierfähig</Template>
  <TotalTime>0</TotalTime>
  <Words>241</Words>
  <Application>Microsoft Office PowerPoint</Application>
  <PresentationFormat>Bildschirmpräsentation (4:3)</PresentationFormat>
  <Paragraphs>100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Calibri</vt:lpstr>
      <vt:lpstr>Century Gothic</vt:lpstr>
      <vt:lpstr>Trebuchet MS</vt:lpstr>
      <vt:lpstr>Wingdings</vt:lpstr>
      <vt:lpstr>Wingdings 2</vt:lpstr>
      <vt:lpstr>Zitierfähig</vt:lpstr>
      <vt:lpstr>Wer kann das?</vt:lpstr>
      <vt:lpstr>Agenda</vt:lpstr>
      <vt:lpstr>Team</vt:lpstr>
      <vt:lpstr>Mobile Software Engineering</vt:lpstr>
      <vt:lpstr>Ideenentwicklung</vt:lpstr>
      <vt:lpstr>Ideenentwicklung</vt:lpstr>
      <vt:lpstr>Idee</vt:lpstr>
      <vt:lpstr>Interaction Case Map</vt:lpstr>
      <vt:lpstr>Persona</vt:lpstr>
      <vt:lpstr>Persona</vt:lpstr>
      <vt:lpstr>Material Design</vt:lpstr>
      <vt:lpstr>Mockup</vt:lpstr>
      <vt:lpstr>Technologien</vt:lpstr>
      <vt:lpstr>Diagramme</vt:lpstr>
      <vt:lpstr>Diagramme</vt:lpstr>
      <vt:lpstr>Lessons Learned</vt:lpstr>
      <vt:lpstr>Video</vt:lpstr>
      <vt:lpstr>Live Demo</vt:lpstr>
      <vt:lpstr>Vielen Dank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 kann das?</dc:title>
  <dc:creator>Cristin Volz</dc:creator>
  <cp:lastModifiedBy>Cristin Volz</cp:lastModifiedBy>
  <cp:revision>2</cp:revision>
  <dcterms:created xsi:type="dcterms:W3CDTF">2018-01-16T07:26:52Z</dcterms:created>
  <dcterms:modified xsi:type="dcterms:W3CDTF">2018-01-17T14:32:25Z</dcterms:modified>
</cp:coreProperties>
</file>